
<file path=[Content_Types].xml><?xml version="1.0" encoding="utf-8"?>
<Types xmlns="http://schemas.openxmlformats.org/package/2006/content-types">
  <Default Extension="bin" ContentType="image/png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0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heme/themeOverride1.xml" ContentType="application/vnd.openxmlformats-officedocument.themeOverride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21"/>
    <p:sldMasterId id="2147484077" r:id="rId22"/>
  </p:sldMasterIdLst>
  <p:notesMasterIdLst>
    <p:notesMasterId r:id="rId36"/>
  </p:notesMasterIdLst>
  <p:handoutMasterIdLst>
    <p:handoutMasterId r:id="rId37"/>
  </p:handoutMasterIdLst>
  <p:sldIdLst>
    <p:sldId id="256" r:id="rId23"/>
    <p:sldId id="2147375182" r:id="rId24"/>
    <p:sldId id="306" r:id="rId25"/>
    <p:sldId id="279" r:id="rId26"/>
    <p:sldId id="373" r:id="rId27"/>
    <p:sldId id="487" r:id="rId28"/>
    <p:sldId id="491" r:id="rId29"/>
    <p:sldId id="2147375181" r:id="rId30"/>
    <p:sldId id="2147375183" r:id="rId31"/>
    <p:sldId id="2147375184" r:id="rId32"/>
    <p:sldId id="2147375185" r:id="rId33"/>
    <p:sldId id="2147375187" r:id="rId34"/>
    <p:sldId id="2147375186" r:id="rId35"/>
  </p:sldIdLst>
  <p:sldSz cx="12192000" cy="6858000"/>
  <p:notesSz cx="6797675" cy="9926638"/>
  <p:custDataLst>
    <p:tags r:id="rId38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128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128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128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128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128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128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128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128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128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54007F2-86E9-5AE2-37B6-0EF9CCF0968F}" name="Sarah Munro" initials="SM" userId="S::Sarah.Munro@pinsentmasons.com::bb91b357-153d-4e56-9cd0-f9e05eac736d" providerId="AD"/>
  <p188:author id="{7C44A9F2-558A-B40C-CE95-2FD245E69B7E}" name="Symone Strath" initials="SS" userId="S::Symone.Strath1@pinsentmasons.com::18cb93b6-29c5-4a62-bf63-e287194e57c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93A5B0"/>
    <a:srgbClr val="F1B80E"/>
    <a:srgbClr val="C6168D"/>
    <a:srgbClr val="C00000"/>
    <a:srgbClr val="00B5AD"/>
    <a:srgbClr val="0097D6"/>
    <a:srgbClr val="8989B1"/>
    <a:srgbClr val="A80C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4" autoAdjust="0"/>
    <p:restoredTop sz="74939" autoAdjust="0"/>
  </p:normalViewPr>
  <p:slideViewPr>
    <p:cSldViewPr>
      <p:cViewPr varScale="1">
        <p:scale>
          <a:sx n="54" d="100"/>
          <a:sy n="54" d="100"/>
        </p:scale>
        <p:origin x="73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1262" y="43"/>
      </p:cViewPr>
      <p:guideLst/>
    </p:cSldViewPr>
  </p:notes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customXml" Target="../customXml/item8.xml" Id="rId8" /><Relationship Type="http://schemas.openxmlformats.org/officeDocument/2006/relationships/customXml" Target="../customXml/item13.xml" Id="rId13" /><Relationship Type="http://schemas.openxmlformats.org/officeDocument/2006/relationships/customXml" Target="../customXml/item18.xml" Id="rId18" /><Relationship Type="http://schemas.openxmlformats.org/officeDocument/2006/relationships/slide" Target="slides/slide4.xml" Id="rId26" /><Relationship Type="http://schemas.openxmlformats.org/officeDocument/2006/relationships/presProps" Target="presProps.xml" Id="rId39" /><Relationship Type="http://schemas.openxmlformats.org/officeDocument/2006/relationships/customXml" Target="../customXml/item3.xml" Id="rId3" /><Relationship Type="http://schemas.openxmlformats.org/officeDocument/2006/relationships/slideMaster" Target="slideMasters/slideMaster1.xml" Id="rId21" /><Relationship Type="http://schemas.openxmlformats.org/officeDocument/2006/relationships/slide" Target="slides/slide12.xml" Id="rId34" /><Relationship Type="http://schemas.openxmlformats.org/officeDocument/2006/relationships/tableStyles" Target="tableStyles.xml" Id="rId42" /><Relationship Type="http://schemas.openxmlformats.org/officeDocument/2006/relationships/customXml" Target="../customXml/item7.xml" Id="rId7" /><Relationship Type="http://schemas.openxmlformats.org/officeDocument/2006/relationships/customXml" Target="../customXml/item12.xml" Id="rId12" /><Relationship Type="http://schemas.openxmlformats.org/officeDocument/2006/relationships/customXml" Target="../customXml/item17.xml" Id="rId17" /><Relationship Type="http://schemas.openxmlformats.org/officeDocument/2006/relationships/slide" Target="slides/slide3.xml" Id="rId25" /><Relationship Type="http://schemas.openxmlformats.org/officeDocument/2006/relationships/slide" Target="slides/slide11.xml" Id="rId33" /><Relationship Type="http://schemas.openxmlformats.org/officeDocument/2006/relationships/tags" Target="tags/tag1.xml" Id="rId38" /><Relationship Type="http://schemas.openxmlformats.org/officeDocument/2006/relationships/customXml" Target="../customXml/item2.xml" Id="rId2" /><Relationship Type="http://schemas.openxmlformats.org/officeDocument/2006/relationships/customXml" Target="../customXml/item16.xml" Id="rId16" /><Relationship Type="http://schemas.openxmlformats.org/officeDocument/2006/relationships/customXml" Target="../customXml/item20.xml" Id="rId20" /><Relationship Type="http://schemas.openxmlformats.org/officeDocument/2006/relationships/slide" Target="slides/slide7.xml" Id="rId29" /><Relationship Type="http://schemas.openxmlformats.org/officeDocument/2006/relationships/theme" Target="theme/theme1.xml" Id="rId41" /><Relationship Type="http://schemas.openxmlformats.org/officeDocument/2006/relationships/customXml" Target="../customXml/item1.xml" Id="rId1" /><Relationship Type="http://schemas.openxmlformats.org/officeDocument/2006/relationships/customXml" Target="../customXml/item6.xml" Id="rId6" /><Relationship Type="http://schemas.openxmlformats.org/officeDocument/2006/relationships/customXml" Target="../customXml/item11.xml" Id="rId11" /><Relationship Type="http://schemas.openxmlformats.org/officeDocument/2006/relationships/slide" Target="slides/slide2.xml" Id="rId24" /><Relationship Type="http://schemas.openxmlformats.org/officeDocument/2006/relationships/slide" Target="slides/slide10.xml" Id="rId32" /><Relationship Type="http://schemas.openxmlformats.org/officeDocument/2006/relationships/handoutMaster" Target="handoutMasters/handoutMaster1.xml" Id="rId37" /><Relationship Type="http://schemas.openxmlformats.org/officeDocument/2006/relationships/viewProps" Target="viewProps.xml" Id="rId40" /><Relationship Type="http://schemas.openxmlformats.org/officeDocument/2006/relationships/customXml" Target="../customXml/item5.xml" Id="rId5" /><Relationship Type="http://schemas.openxmlformats.org/officeDocument/2006/relationships/customXml" Target="../customXml/item15.xml" Id="rId15" /><Relationship Type="http://schemas.openxmlformats.org/officeDocument/2006/relationships/slide" Target="slides/slide1.xml" Id="rId23" /><Relationship Type="http://schemas.openxmlformats.org/officeDocument/2006/relationships/slide" Target="slides/slide6.xml" Id="rId28" /><Relationship Type="http://schemas.openxmlformats.org/officeDocument/2006/relationships/notesMaster" Target="notesMasters/notesMaster1.xml" Id="rId36" /><Relationship Type="http://schemas.openxmlformats.org/officeDocument/2006/relationships/customXml" Target="../customXml/item10.xml" Id="rId10" /><Relationship Type="http://schemas.openxmlformats.org/officeDocument/2006/relationships/customXml" Target="../customXml/item19.xml" Id="rId19" /><Relationship Type="http://schemas.openxmlformats.org/officeDocument/2006/relationships/slide" Target="slides/slide9.xml" Id="rId31" /><Relationship Type="http://schemas.openxmlformats.org/officeDocument/2006/relationships/customXml" Target="../customXml/item4.xml" Id="rId4" /><Relationship Type="http://schemas.openxmlformats.org/officeDocument/2006/relationships/customXml" Target="../customXml/item9.xml" Id="rId9" /><Relationship Type="http://schemas.openxmlformats.org/officeDocument/2006/relationships/customXml" Target="../customXml/item14.xml" Id="rId14" /><Relationship Type="http://schemas.openxmlformats.org/officeDocument/2006/relationships/slideMaster" Target="slideMasters/slideMaster2.xml" Id="rId22" /><Relationship Type="http://schemas.openxmlformats.org/officeDocument/2006/relationships/slide" Target="slides/slide5.xml" Id="rId27" /><Relationship Type="http://schemas.openxmlformats.org/officeDocument/2006/relationships/slide" Target="slides/slide8.xml" Id="rId30" /><Relationship Type="http://schemas.openxmlformats.org/officeDocument/2006/relationships/slide" Target="slides/slide13.xml" Id="rId35" /><Relationship Type="http://schemas.microsoft.com/office/2018/10/relationships/authors" Target="authors.xml" Id="rId43" /><Relationship Type="http://schemas.openxmlformats.org/officeDocument/2006/relationships/customXml" Target="/customXML/item1a.xml" Id="imanage.xml" 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image" Target="../media/image16.svg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svg"/><Relationship Id="rId7" Type="http://schemas.openxmlformats.org/officeDocument/2006/relationships/image" Target="../media/image28.svg"/><Relationship Id="rId2" Type="http://schemas.openxmlformats.org/officeDocument/2006/relationships/image" Target="../media/image23.svg"/><Relationship Id="rId1" Type="http://schemas.openxmlformats.org/officeDocument/2006/relationships/image" Target="../media/image22.svg"/><Relationship Id="rId6" Type="http://schemas.openxmlformats.org/officeDocument/2006/relationships/image" Target="../media/image27.svg"/><Relationship Id="rId5" Type="http://schemas.openxmlformats.org/officeDocument/2006/relationships/image" Target="../media/image26.svg"/><Relationship Id="rId4" Type="http://schemas.openxmlformats.org/officeDocument/2006/relationships/image" Target="../media/image25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image" Target="../media/image16.svg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svg"/><Relationship Id="rId7" Type="http://schemas.openxmlformats.org/officeDocument/2006/relationships/image" Target="../media/image28.svg"/><Relationship Id="rId2" Type="http://schemas.openxmlformats.org/officeDocument/2006/relationships/image" Target="../media/image23.svg"/><Relationship Id="rId1" Type="http://schemas.openxmlformats.org/officeDocument/2006/relationships/image" Target="../media/image22.svg"/><Relationship Id="rId6" Type="http://schemas.openxmlformats.org/officeDocument/2006/relationships/image" Target="../media/image27.svg"/><Relationship Id="rId5" Type="http://schemas.openxmlformats.org/officeDocument/2006/relationships/image" Target="../media/image26.svg"/><Relationship Id="rId4" Type="http://schemas.openxmlformats.org/officeDocument/2006/relationships/image" Target="../media/image2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D72C6D-AC1C-49FA-B840-787AA679EB32}" type="doc">
      <dgm:prSet loTypeId="urn:microsoft.com/office/officeart/2005/8/layout/default" loCatId="list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3B8F0635-487C-4696-B707-0CCF51473B9A}">
      <dgm:prSet phldrT="[Text]" phldr="0" custT="1"/>
      <dgm:spPr/>
      <dgm:t>
        <a:bodyPr/>
        <a:lstStyle/>
        <a:p>
          <a:r>
            <a:rPr lang="en-GB" sz="2000" b="1" dirty="0"/>
            <a:t>Employers have a legal duty to deal with grievances reasonably and in accordance with the principles of fairness</a:t>
          </a:r>
        </a:p>
      </dgm:t>
    </dgm:pt>
    <dgm:pt modelId="{25FA0358-252B-4DC1-97E1-D06CE7FC4832}" type="parTrans" cxnId="{1BD6BD13-8DCF-4A84-8DD8-1E7EFDD31143}">
      <dgm:prSet/>
      <dgm:spPr/>
      <dgm:t>
        <a:bodyPr/>
        <a:lstStyle/>
        <a:p>
          <a:endParaRPr lang="en-GB" sz="2000" b="1"/>
        </a:p>
      </dgm:t>
    </dgm:pt>
    <dgm:pt modelId="{CFE7C862-A68B-4489-AFFC-C0467B95D46F}" type="sibTrans" cxnId="{1BD6BD13-8DCF-4A84-8DD8-1E7EFDD31143}">
      <dgm:prSet/>
      <dgm:spPr/>
      <dgm:t>
        <a:bodyPr/>
        <a:lstStyle/>
        <a:p>
          <a:endParaRPr lang="en-GB" sz="2000" b="1"/>
        </a:p>
      </dgm:t>
    </dgm:pt>
    <dgm:pt modelId="{7E541F7C-9BE1-46AB-ADB4-9EA37F9A0337}">
      <dgm:prSet phldrT="[Text]" phldr="0" custT="1"/>
      <dgm:spPr/>
      <dgm:t>
        <a:bodyPr/>
        <a:lstStyle/>
        <a:p>
          <a:r>
            <a:rPr lang="en-GB" sz="2000" b="1" dirty="0"/>
            <a:t>Difficult to identify the issues that genuinely require investigation</a:t>
          </a:r>
        </a:p>
      </dgm:t>
    </dgm:pt>
    <dgm:pt modelId="{BF9A1DFB-5314-4CAB-ACB5-31789515E7CF}" type="parTrans" cxnId="{AE5086DF-193C-4497-A754-4CF1EC424CD3}">
      <dgm:prSet/>
      <dgm:spPr/>
      <dgm:t>
        <a:bodyPr/>
        <a:lstStyle/>
        <a:p>
          <a:endParaRPr lang="en-GB" sz="2000" b="1"/>
        </a:p>
      </dgm:t>
    </dgm:pt>
    <dgm:pt modelId="{8221A8E1-AAC3-4DB3-9A13-7C0B39C5DFAD}" type="sibTrans" cxnId="{AE5086DF-193C-4497-A754-4CF1EC424CD3}">
      <dgm:prSet/>
      <dgm:spPr/>
      <dgm:t>
        <a:bodyPr/>
        <a:lstStyle/>
        <a:p>
          <a:endParaRPr lang="en-GB" sz="2000" b="1"/>
        </a:p>
      </dgm:t>
    </dgm:pt>
    <dgm:pt modelId="{298265AB-18E2-4C47-BB09-40AE45DBAFAC}">
      <dgm:prSet phldrT="[Text]" phldr="0" custT="1"/>
      <dgm:spPr/>
      <dgm:t>
        <a:bodyPr/>
        <a:lstStyle/>
        <a:p>
          <a:r>
            <a:rPr lang="en-GB" sz="2000" b="1" dirty="0"/>
            <a:t>Include complex, often irrelevant or incorrect legal arguments</a:t>
          </a:r>
        </a:p>
      </dgm:t>
    </dgm:pt>
    <dgm:pt modelId="{9EADE21E-5C83-4B35-AAAE-EA2632D45E2D}" type="parTrans" cxnId="{E2D44942-4488-4276-A7DA-191A27D3FC04}">
      <dgm:prSet/>
      <dgm:spPr/>
      <dgm:t>
        <a:bodyPr/>
        <a:lstStyle/>
        <a:p>
          <a:endParaRPr lang="en-GB" sz="2000" b="1"/>
        </a:p>
      </dgm:t>
    </dgm:pt>
    <dgm:pt modelId="{64069BEE-FFEA-4DCE-A593-2CDB78890DBE}" type="sibTrans" cxnId="{E2D44942-4488-4276-A7DA-191A27D3FC04}">
      <dgm:prSet/>
      <dgm:spPr/>
      <dgm:t>
        <a:bodyPr/>
        <a:lstStyle/>
        <a:p>
          <a:endParaRPr lang="en-GB" sz="2000" b="1"/>
        </a:p>
      </dgm:t>
    </dgm:pt>
    <dgm:pt modelId="{72E802E4-5F52-4605-A831-849733523BA5}">
      <dgm:prSet phldrT="[Text]" phldr="0" custT="1"/>
      <dgm:spPr/>
      <dgm:t>
        <a:bodyPr/>
        <a:lstStyle/>
        <a:p>
          <a:r>
            <a:rPr lang="en-GB" sz="2000" b="1" dirty="0"/>
            <a:t>Reflects the AI platform’s suggestions rather than the employee’s actual intent</a:t>
          </a:r>
        </a:p>
      </dgm:t>
    </dgm:pt>
    <dgm:pt modelId="{B7D87207-663F-4E72-8975-7F7E1E2EB353}" type="parTrans" cxnId="{10BC03DA-659D-4C3B-900C-682A97D953C6}">
      <dgm:prSet/>
      <dgm:spPr/>
      <dgm:t>
        <a:bodyPr/>
        <a:lstStyle/>
        <a:p>
          <a:endParaRPr lang="en-GB" sz="2000" b="1"/>
        </a:p>
      </dgm:t>
    </dgm:pt>
    <dgm:pt modelId="{21C91042-78F2-4B34-9DDB-63FCD03C7C73}" type="sibTrans" cxnId="{10BC03DA-659D-4C3B-900C-682A97D953C6}">
      <dgm:prSet/>
      <dgm:spPr/>
      <dgm:t>
        <a:bodyPr/>
        <a:lstStyle/>
        <a:p>
          <a:endParaRPr lang="en-GB" sz="2000" b="1"/>
        </a:p>
      </dgm:t>
    </dgm:pt>
    <dgm:pt modelId="{8F828CD2-C829-424C-93DC-AD957C3FE939}">
      <dgm:prSet phldrT="[Text]" phldr="0" custT="1"/>
      <dgm:spPr/>
      <dgm:t>
        <a:bodyPr/>
        <a:lstStyle/>
        <a:p>
          <a:r>
            <a:rPr lang="en-GB" sz="2000" b="1" dirty="0"/>
            <a:t>Confidentiality risks</a:t>
          </a:r>
        </a:p>
      </dgm:t>
    </dgm:pt>
    <dgm:pt modelId="{0EBE29E2-577F-4974-AF10-8EBA0C3F2E3D}" type="parTrans" cxnId="{4DB9B985-6F98-4018-90A5-7E3A4B2D6A8D}">
      <dgm:prSet/>
      <dgm:spPr/>
      <dgm:t>
        <a:bodyPr/>
        <a:lstStyle/>
        <a:p>
          <a:endParaRPr lang="en-GB" sz="2000" b="1"/>
        </a:p>
      </dgm:t>
    </dgm:pt>
    <dgm:pt modelId="{454F3CB4-93CF-4D0D-9AEE-756BB071AFFC}" type="sibTrans" cxnId="{4DB9B985-6F98-4018-90A5-7E3A4B2D6A8D}">
      <dgm:prSet/>
      <dgm:spPr/>
      <dgm:t>
        <a:bodyPr/>
        <a:lstStyle/>
        <a:p>
          <a:endParaRPr lang="en-GB" sz="2000" b="1"/>
        </a:p>
      </dgm:t>
    </dgm:pt>
    <dgm:pt modelId="{C71E3E34-5BA1-45D0-A144-18411580FE1E}">
      <dgm:prSet phldrT="[Text]" phldr="0" custT="1"/>
      <dgm:spPr/>
      <dgm:t>
        <a:bodyPr/>
        <a:lstStyle/>
        <a:p>
          <a:r>
            <a:rPr lang="en-GB" sz="2000" b="1" dirty="0"/>
            <a:t>AI often tells users what they want to hear</a:t>
          </a:r>
        </a:p>
      </dgm:t>
    </dgm:pt>
    <dgm:pt modelId="{49188AD6-CFF0-48EC-B4BE-7E26B8015834}" type="parTrans" cxnId="{42EA4023-C4FE-4566-9F14-64285FD8F2F9}">
      <dgm:prSet/>
      <dgm:spPr/>
      <dgm:t>
        <a:bodyPr/>
        <a:lstStyle/>
        <a:p>
          <a:endParaRPr lang="en-GB" sz="2000" b="1"/>
        </a:p>
      </dgm:t>
    </dgm:pt>
    <dgm:pt modelId="{F4A7BF50-A1CA-44D6-91E6-2D6FC0ECBA26}" type="sibTrans" cxnId="{42EA4023-C4FE-4566-9F14-64285FD8F2F9}">
      <dgm:prSet/>
      <dgm:spPr/>
      <dgm:t>
        <a:bodyPr/>
        <a:lstStyle/>
        <a:p>
          <a:endParaRPr lang="en-GB" sz="2000" b="1"/>
        </a:p>
      </dgm:t>
    </dgm:pt>
    <dgm:pt modelId="{C20A2BBD-2BC8-413E-AF23-F558850A609F}" type="pres">
      <dgm:prSet presAssocID="{64D72C6D-AC1C-49FA-B840-787AA679EB32}" presName="diagram" presStyleCnt="0">
        <dgm:presLayoutVars>
          <dgm:dir/>
          <dgm:resizeHandles val="exact"/>
        </dgm:presLayoutVars>
      </dgm:prSet>
      <dgm:spPr/>
    </dgm:pt>
    <dgm:pt modelId="{F8E6D5F2-3B10-4716-947A-176DDE346ADF}" type="pres">
      <dgm:prSet presAssocID="{3B8F0635-487C-4696-B707-0CCF51473B9A}" presName="node" presStyleLbl="node1" presStyleIdx="0" presStyleCnt="6">
        <dgm:presLayoutVars>
          <dgm:bulletEnabled val="1"/>
        </dgm:presLayoutVars>
      </dgm:prSet>
      <dgm:spPr/>
    </dgm:pt>
    <dgm:pt modelId="{1C547D53-A584-4736-8AD6-26BC40F56820}" type="pres">
      <dgm:prSet presAssocID="{CFE7C862-A68B-4489-AFFC-C0467B95D46F}" presName="sibTrans" presStyleCnt="0"/>
      <dgm:spPr/>
    </dgm:pt>
    <dgm:pt modelId="{D74E9B13-71B6-4840-834F-67E62D346CE9}" type="pres">
      <dgm:prSet presAssocID="{7E541F7C-9BE1-46AB-ADB4-9EA37F9A0337}" presName="node" presStyleLbl="node1" presStyleIdx="1" presStyleCnt="6">
        <dgm:presLayoutVars>
          <dgm:bulletEnabled val="1"/>
        </dgm:presLayoutVars>
      </dgm:prSet>
      <dgm:spPr/>
    </dgm:pt>
    <dgm:pt modelId="{93472A28-5AE6-4781-98C7-3F69B87E6D98}" type="pres">
      <dgm:prSet presAssocID="{8221A8E1-AAC3-4DB3-9A13-7C0B39C5DFAD}" presName="sibTrans" presStyleCnt="0"/>
      <dgm:spPr/>
    </dgm:pt>
    <dgm:pt modelId="{80793CBB-2915-46BE-BA16-88D8D0D887A6}" type="pres">
      <dgm:prSet presAssocID="{298265AB-18E2-4C47-BB09-40AE45DBAFAC}" presName="node" presStyleLbl="node1" presStyleIdx="2" presStyleCnt="6">
        <dgm:presLayoutVars>
          <dgm:bulletEnabled val="1"/>
        </dgm:presLayoutVars>
      </dgm:prSet>
      <dgm:spPr/>
    </dgm:pt>
    <dgm:pt modelId="{DF131EB0-0F95-425B-94D1-D8B4F6350015}" type="pres">
      <dgm:prSet presAssocID="{64069BEE-FFEA-4DCE-A593-2CDB78890DBE}" presName="sibTrans" presStyleCnt="0"/>
      <dgm:spPr/>
    </dgm:pt>
    <dgm:pt modelId="{2042D149-34E2-4EFF-A8B4-500295421CC2}" type="pres">
      <dgm:prSet presAssocID="{72E802E4-5F52-4605-A831-849733523BA5}" presName="node" presStyleLbl="node1" presStyleIdx="3" presStyleCnt="6">
        <dgm:presLayoutVars>
          <dgm:bulletEnabled val="1"/>
        </dgm:presLayoutVars>
      </dgm:prSet>
      <dgm:spPr/>
    </dgm:pt>
    <dgm:pt modelId="{0780B998-3F1A-4BCF-93EB-856541B163F8}" type="pres">
      <dgm:prSet presAssocID="{21C91042-78F2-4B34-9DDB-63FCD03C7C73}" presName="sibTrans" presStyleCnt="0"/>
      <dgm:spPr/>
    </dgm:pt>
    <dgm:pt modelId="{42627037-6CF4-4CF0-AF5F-063A260CD617}" type="pres">
      <dgm:prSet presAssocID="{8F828CD2-C829-424C-93DC-AD957C3FE939}" presName="node" presStyleLbl="node1" presStyleIdx="4" presStyleCnt="6">
        <dgm:presLayoutVars>
          <dgm:bulletEnabled val="1"/>
        </dgm:presLayoutVars>
      </dgm:prSet>
      <dgm:spPr/>
    </dgm:pt>
    <dgm:pt modelId="{A014C3E3-20A8-407B-9013-D617F6630F58}" type="pres">
      <dgm:prSet presAssocID="{454F3CB4-93CF-4D0D-9AEE-756BB071AFFC}" presName="sibTrans" presStyleCnt="0"/>
      <dgm:spPr/>
    </dgm:pt>
    <dgm:pt modelId="{820AD5B9-E0ED-4BDC-A08A-6E295996D1C5}" type="pres">
      <dgm:prSet presAssocID="{C71E3E34-5BA1-45D0-A144-18411580FE1E}" presName="node" presStyleLbl="node1" presStyleIdx="5" presStyleCnt="6">
        <dgm:presLayoutVars>
          <dgm:bulletEnabled val="1"/>
        </dgm:presLayoutVars>
      </dgm:prSet>
      <dgm:spPr/>
    </dgm:pt>
  </dgm:ptLst>
  <dgm:cxnLst>
    <dgm:cxn modelId="{E1187E02-81BC-4B23-9CF0-E8B78C80AF9F}" type="presOf" srcId="{7E541F7C-9BE1-46AB-ADB4-9EA37F9A0337}" destId="{D74E9B13-71B6-4840-834F-67E62D346CE9}" srcOrd="0" destOrd="0" presId="urn:microsoft.com/office/officeart/2005/8/layout/default"/>
    <dgm:cxn modelId="{1BD6BD13-8DCF-4A84-8DD8-1E7EFDD31143}" srcId="{64D72C6D-AC1C-49FA-B840-787AA679EB32}" destId="{3B8F0635-487C-4696-B707-0CCF51473B9A}" srcOrd="0" destOrd="0" parTransId="{25FA0358-252B-4DC1-97E1-D06CE7FC4832}" sibTransId="{CFE7C862-A68B-4489-AFFC-C0467B95D46F}"/>
    <dgm:cxn modelId="{42EA4023-C4FE-4566-9F14-64285FD8F2F9}" srcId="{64D72C6D-AC1C-49FA-B840-787AA679EB32}" destId="{C71E3E34-5BA1-45D0-A144-18411580FE1E}" srcOrd="5" destOrd="0" parTransId="{49188AD6-CFF0-48EC-B4BE-7E26B8015834}" sibTransId="{F4A7BF50-A1CA-44D6-91E6-2D6FC0ECBA26}"/>
    <dgm:cxn modelId="{3FF0EB37-5B72-4042-A281-42275D1D3793}" type="presOf" srcId="{298265AB-18E2-4C47-BB09-40AE45DBAFAC}" destId="{80793CBB-2915-46BE-BA16-88D8D0D887A6}" srcOrd="0" destOrd="0" presId="urn:microsoft.com/office/officeart/2005/8/layout/default"/>
    <dgm:cxn modelId="{FB53E03D-3714-4CA3-B3BA-E583CA4AEF80}" type="presOf" srcId="{3B8F0635-487C-4696-B707-0CCF51473B9A}" destId="{F8E6D5F2-3B10-4716-947A-176DDE346ADF}" srcOrd="0" destOrd="0" presId="urn:microsoft.com/office/officeart/2005/8/layout/default"/>
    <dgm:cxn modelId="{E2D44942-4488-4276-A7DA-191A27D3FC04}" srcId="{64D72C6D-AC1C-49FA-B840-787AA679EB32}" destId="{298265AB-18E2-4C47-BB09-40AE45DBAFAC}" srcOrd="2" destOrd="0" parTransId="{9EADE21E-5C83-4B35-AAAE-EA2632D45E2D}" sibTransId="{64069BEE-FFEA-4DCE-A593-2CDB78890DBE}"/>
    <dgm:cxn modelId="{9FEA4967-C0A3-47EC-B2E5-AD934C1C774E}" type="presOf" srcId="{64D72C6D-AC1C-49FA-B840-787AA679EB32}" destId="{C20A2BBD-2BC8-413E-AF23-F558850A609F}" srcOrd="0" destOrd="0" presId="urn:microsoft.com/office/officeart/2005/8/layout/default"/>
    <dgm:cxn modelId="{4DB9B985-6F98-4018-90A5-7E3A4B2D6A8D}" srcId="{64D72C6D-AC1C-49FA-B840-787AA679EB32}" destId="{8F828CD2-C829-424C-93DC-AD957C3FE939}" srcOrd="4" destOrd="0" parTransId="{0EBE29E2-577F-4974-AF10-8EBA0C3F2E3D}" sibTransId="{454F3CB4-93CF-4D0D-9AEE-756BB071AFFC}"/>
    <dgm:cxn modelId="{E9839D9E-5972-4367-A3A0-9C2AF6345096}" type="presOf" srcId="{8F828CD2-C829-424C-93DC-AD957C3FE939}" destId="{42627037-6CF4-4CF0-AF5F-063A260CD617}" srcOrd="0" destOrd="0" presId="urn:microsoft.com/office/officeart/2005/8/layout/default"/>
    <dgm:cxn modelId="{6D006CA5-2317-48EA-855E-91E5D7E0310D}" type="presOf" srcId="{C71E3E34-5BA1-45D0-A144-18411580FE1E}" destId="{820AD5B9-E0ED-4BDC-A08A-6E295996D1C5}" srcOrd="0" destOrd="0" presId="urn:microsoft.com/office/officeart/2005/8/layout/default"/>
    <dgm:cxn modelId="{10BC03DA-659D-4C3B-900C-682A97D953C6}" srcId="{64D72C6D-AC1C-49FA-B840-787AA679EB32}" destId="{72E802E4-5F52-4605-A831-849733523BA5}" srcOrd="3" destOrd="0" parTransId="{B7D87207-663F-4E72-8975-7F7E1E2EB353}" sibTransId="{21C91042-78F2-4B34-9DDB-63FCD03C7C73}"/>
    <dgm:cxn modelId="{AE5086DF-193C-4497-A754-4CF1EC424CD3}" srcId="{64D72C6D-AC1C-49FA-B840-787AA679EB32}" destId="{7E541F7C-9BE1-46AB-ADB4-9EA37F9A0337}" srcOrd="1" destOrd="0" parTransId="{BF9A1DFB-5314-4CAB-ACB5-31789515E7CF}" sibTransId="{8221A8E1-AAC3-4DB3-9A13-7C0B39C5DFAD}"/>
    <dgm:cxn modelId="{E66471F0-CA73-4E38-BCC9-FFF4F36B008B}" type="presOf" srcId="{72E802E4-5F52-4605-A831-849733523BA5}" destId="{2042D149-34E2-4EFF-A8B4-500295421CC2}" srcOrd="0" destOrd="0" presId="urn:microsoft.com/office/officeart/2005/8/layout/default"/>
    <dgm:cxn modelId="{3DBDD11B-9149-4A69-B966-6202AC7A35B8}" type="presParOf" srcId="{C20A2BBD-2BC8-413E-AF23-F558850A609F}" destId="{F8E6D5F2-3B10-4716-947A-176DDE346ADF}" srcOrd="0" destOrd="0" presId="urn:microsoft.com/office/officeart/2005/8/layout/default"/>
    <dgm:cxn modelId="{60537215-36CB-4C78-97A2-3B3D22C1FFE7}" type="presParOf" srcId="{C20A2BBD-2BC8-413E-AF23-F558850A609F}" destId="{1C547D53-A584-4736-8AD6-26BC40F56820}" srcOrd="1" destOrd="0" presId="urn:microsoft.com/office/officeart/2005/8/layout/default"/>
    <dgm:cxn modelId="{BE8C1B4D-862B-4E86-A47C-42702CE2CFD8}" type="presParOf" srcId="{C20A2BBD-2BC8-413E-AF23-F558850A609F}" destId="{D74E9B13-71B6-4840-834F-67E62D346CE9}" srcOrd="2" destOrd="0" presId="urn:microsoft.com/office/officeart/2005/8/layout/default"/>
    <dgm:cxn modelId="{ECFC80FE-FF9B-4C1C-95ED-C6AC7EE90C36}" type="presParOf" srcId="{C20A2BBD-2BC8-413E-AF23-F558850A609F}" destId="{93472A28-5AE6-4781-98C7-3F69B87E6D98}" srcOrd="3" destOrd="0" presId="urn:microsoft.com/office/officeart/2005/8/layout/default"/>
    <dgm:cxn modelId="{53BEDBEA-473C-4251-B713-1AB93EF3AD5E}" type="presParOf" srcId="{C20A2BBD-2BC8-413E-AF23-F558850A609F}" destId="{80793CBB-2915-46BE-BA16-88D8D0D887A6}" srcOrd="4" destOrd="0" presId="urn:microsoft.com/office/officeart/2005/8/layout/default"/>
    <dgm:cxn modelId="{2A10FD10-4529-4A5A-BF1F-12C388F1D832}" type="presParOf" srcId="{C20A2BBD-2BC8-413E-AF23-F558850A609F}" destId="{DF131EB0-0F95-425B-94D1-D8B4F6350015}" srcOrd="5" destOrd="0" presId="urn:microsoft.com/office/officeart/2005/8/layout/default"/>
    <dgm:cxn modelId="{08DA7686-8AA2-4C53-9566-F0E22DB3779A}" type="presParOf" srcId="{C20A2BBD-2BC8-413E-AF23-F558850A609F}" destId="{2042D149-34E2-4EFF-A8B4-500295421CC2}" srcOrd="6" destOrd="0" presId="urn:microsoft.com/office/officeart/2005/8/layout/default"/>
    <dgm:cxn modelId="{9B6B889B-FC6E-476A-8BAF-D2D7D90F0BA5}" type="presParOf" srcId="{C20A2BBD-2BC8-413E-AF23-F558850A609F}" destId="{0780B998-3F1A-4BCF-93EB-856541B163F8}" srcOrd="7" destOrd="0" presId="urn:microsoft.com/office/officeart/2005/8/layout/default"/>
    <dgm:cxn modelId="{9DC41A5E-146C-4354-81C9-EDAA1BD0D972}" type="presParOf" srcId="{C20A2BBD-2BC8-413E-AF23-F558850A609F}" destId="{42627037-6CF4-4CF0-AF5F-063A260CD617}" srcOrd="8" destOrd="0" presId="urn:microsoft.com/office/officeart/2005/8/layout/default"/>
    <dgm:cxn modelId="{7DE138FA-6729-471A-9654-AC4A09BDFCEA}" type="presParOf" srcId="{C20A2BBD-2BC8-413E-AF23-F558850A609F}" destId="{A014C3E3-20A8-407B-9013-D617F6630F58}" srcOrd="9" destOrd="0" presId="urn:microsoft.com/office/officeart/2005/8/layout/default"/>
    <dgm:cxn modelId="{D59174DC-771D-4609-9198-243494DAAC6B}" type="presParOf" srcId="{C20A2BBD-2BC8-413E-AF23-F558850A609F}" destId="{820AD5B9-E0ED-4BDC-A08A-6E295996D1C5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14FDA46-EB21-4AFB-B54E-7E54B0FC0A5D}" type="doc">
      <dgm:prSet loTypeId="urn:microsoft.com/office/officeart/2005/8/layout/default" loCatId="list" qsTypeId="urn:microsoft.com/office/officeart/2005/8/quickstyle/simple2" qsCatId="simple" csTypeId="urn:microsoft.com/office/officeart/2005/8/colors/accent3_5" csCatId="accent3" phldr="1"/>
      <dgm:spPr/>
      <dgm:t>
        <a:bodyPr/>
        <a:lstStyle/>
        <a:p>
          <a:endParaRPr lang="en-GB"/>
        </a:p>
      </dgm:t>
    </dgm:pt>
    <dgm:pt modelId="{7469AF89-7ACB-4E7B-A2E7-EBB6742B577B}">
      <dgm:prSet phldrT="[Text]"/>
      <dgm:spPr/>
      <dgm:t>
        <a:bodyPr/>
        <a:lstStyle/>
        <a:p>
          <a:pPr>
            <a:buNone/>
          </a:pPr>
          <a:r>
            <a:rPr lang="en-GB" b="1" dirty="0">
              <a:latin typeface="Bliss 2 ExtraBold" panose="02000506030000020004" pitchFamily="50" charset="0"/>
            </a:rPr>
            <a:t>Scope:</a:t>
          </a:r>
          <a:r>
            <a:rPr lang="en-GB" b="1" dirty="0"/>
            <a:t> </a:t>
          </a:r>
        </a:p>
        <a:p>
          <a:pPr>
            <a:buNone/>
          </a:pPr>
          <a:r>
            <a:rPr lang="en-GB" b="0" dirty="0"/>
            <a:t>Make sure the scope is defined clearly and is not too broad</a:t>
          </a:r>
        </a:p>
      </dgm:t>
    </dgm:pt>
    <dgm:pt modelId="{9CE2851B-3F0C-4037-A7EF-C109965BD415}" type="parTrans" cxnId="{F1646682-A6E3-4EEF-A03E-27F486C888D5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6D38DCE7-A52C-43AF-A145-40D49C2D20B6}" type="sibTrans" cxnId="{F1646682-A6E3-4EEF-A03E-27F486C888D5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8180438A-7A84-4217-A87B-B5EDDD37506C}">
      <dgm:prSet phldrT="[Text]"/>
      <dgm:spPr/>
      <dgm:t>
        <a:bodyPr/>
        <a:lstStyle/>
        <a:p>
          <a:pPr>
            <a:buNone/>
          </a:pPr>
          <a:r>
            <a:rPr lang="en-GB" b="1" dirty="0">
              <a:latin typeface="Bliss 2 ExtraBold" panose="02000506030000020004" pitchFamily="50" charset="0"/>
            </a:rPr>
            <a:t>Complexity</a:t>
          </a:r>
          <a:r>
            <a:rPr lang="en-GB" dirty="0">
              <a:latin typeface="Bliss 2 ExtraBold" panose="02000506030000020004" pitchFamily="50" charset="0"/>
            </a:rPr>
            <a:t>:</a:t>
          </a:r>
          <a:r>
            <a:rPr lang="en-GB" dirty="0"/>
            <a:t> </a:t>
          </a:r>
        </a:p>
        <a:p>
          <a:pPr>
            <a:buNone/>
          </a:pPr>
          <a:r>
            <a:rPr lang="en-GB" dirty="0"/>
            <a:t>Assess seriousness of allegations to allow for appropriate investigation</a:t>
          </a:r>
        </a:p>
      </dgm:t>
    </dgm:pt>
    <dgm:pt modelId="{A4B5D3FD-6288-4D9D-9F8A-A97DCEBF085E}" type="parTrans" cxnId="{90C5C794-D7D6-48C6-B5E5-77FD3EA0FE59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831AD49F-4782-4CD7-8CFA-D1C3D9A258C4}" type="sibTrans" cxnId="{90C5C794-D7D6-48C6-B5E5-77FD3EA0FE59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3B64FBAA-F286-4561-BA70-F6B9567E40FD}">
      <dgm:prSet phldrT="[Text]"/>
      <dgm:spPr/>
      <dgm:t>
        <a:bodyPr/>
        <a:lstStyle/>
        <a:p>
          <a:pPr>
            <a:buNone/>
          </a:pPr>
          <a:r>
            <a:rPr lang="en-GB" dirty="0">
              <a:latin typeface="Bliss 2 ExtraBold" panose="02000506030000020004" pitchFamily="50" charset="0"/>
            </a:rPr>
            <a:t>Time Allocation:</a:t>
          </a:r>
          <a:r>
            <a:rPr lang="en-GB" dirty="0"/>
            <a:t> </a:t>
          </a:r>
        </a:p>
        <a:p>
          <a:pPr>
            <a:buNone/>
          </a:pPr>
          <a:r>
            <a:rPr lang="en-GB" dirty="0"/>
            <a:t>Make sure the investigation is thorough by providing enough time to investigate</a:t>
          </a:r>
        </a:p>
      </dgm:t>
    </dgm:pt>
    <dgm:pt modelId="{60F9467D-7348-4317-8082-93AC2C8B17C9}" type="parTrans" cxnId="{4EEF1E9B-923D-46DA-A241-28791D384C19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88080051-B3FA-4A37-843B-664E1A1CEC34}" type="sibTrans" cxnId="{4EEF1E9B-923D-46DA-A241-28791D384C19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8D974B80-C281-4688-975E-A222EA97BA58}">
      <dgm:prSet phldrT="[Text]"/>
      <dgm:spPr/>
      <dgm:t>
        <a:bodyPr/>
        <a:lstStyle/>
        <a:p>
          <a:pPr>
            <a:buNone/>
          </a:pPr>
          <a:r>
            <a:rPr lang="en-GB" dirty="0">
              <a:latin typeface="Bliss 2 ExtraBold" panose="02000506030000020004" pitchFamily="50" charset="0"/>
            </a:rPr>
            <a:t>Documentation</a:t>
          </a:r>
          <a:r>
            <a:rPr lang="en-GB" b="1" dirty="0"/>
            <a:t>:</a:t>
          </a:r>
          <a:r>
            <a:rPr lang="en-GB" dirty="0"/>
            <a:t> </a:t>
          </a:r>
        </a:p>
        <a:p>
          <a:pPr>
            <a:buNone/>
          </a:pPr>
          <a:r>
            <a:rPr lang="en-GB" dirty="0"/>
            <a:t>Proper documentation is essential</a:t>
          </a:r>
        </a:p>
      </dgm:t>
    </dgm:pt>
    <dgm:pt modelId="{CD8EB233-BB76-40C2-9AF9-327FBC7E0B56}" type="parTrans" cxnId="{50585769-A3F5-4ACA-B2FD-A37BC16FFD57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B288D4AB-E90C-4682-A584-E0700C2E9A39}" type="sibTrans" cxnId="{50585769-A3F5-4ACA-B2FD-A37BC16FFD57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7F09AD82-07C7-4B96-8408-696D00F718D4}">
      <dgm:prSet phldrT="[Text]"/>
      <dgm:spPr/>
      <dgm:t>
        <a:bodyPr/>
        <a:lstStyle/>
        <a:p>
          <a:pPr>
            <a:buNone/>
          </a:pPr>
          <a:r>
            <a:rPr lang="en-GB" dirty="0">
              <a:latin typeface="Bliss 2 ExtraBold" panose="02000506030000020004" pitchFamily="50" charset="0"/>
            </a:rPr>
            <a:t>Reporting</a:t>
          </a:r>
          <a:r>
            <a:rPr lang="en-GB" b="1" dirty="0"/>
            <a:t> </a:t>
          </a:r>
          <a:r>
            <a:rPr lang="en-GB" dirty="0">
              <a:latin typeface="Bliss 2 ExtraBold" panose="02000506030000020004" pitchFamily="50" charset="0"/>
            </a:rPr>
            <a:t>lines</a:t>
          </a:r>
          <a:r>
            <a:rPr lang="en-GB" dirty="0"/>
            <a:t>: </a:t>
          </a:r>
        </a:p>
        <a:p>
          <a:pPr>
            <a:buNone/>
          </a:pPr>
          <a:r>
            <a:rPr lang="en-GB" dirty="0"/>
            <a:t>Significant investigations may need reporting lines to independent committees so that there is no influence on the investigation, for instance, from management</a:t>
          </a:r>
        </a:p>
      </dgm:t>
    </dgm:pt>
    <dgm:pt modelId="{4F764BAF-AE60-4716-A6F1-7A51955FBC4B}" type="parTrans" cxnId="{D0DAC971-6FC2-4627-9800-B05D2595F716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36B6806B-4B48-4219-8E45-363A8F2AA2E8}" type="sibTrans" cxnId="{D0DAC971-6FC2-4627-9800-B05D2595F716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0C20C4C6-14CD-4E4F-8B8A-07F787DCF19C}">
      <dgm:prSet phldrT="[Text]"/>
      <dgm:spPr/>
      <dgm:t>
        <a:bodyPr/>
        <a:lstStyle/>
        <a:p>
          <a:pPr>
            <a:buNone/>
          </a:pPr>
          <a:r>
            <a:rPr lang="en-GB" dirty="0">
              <a:latin typeface="Bliss 2 ExtraBold" panose="02000506030000020004" pitchFamily="50" charset="0"/>
            </a:rPr>
            <a:t>Independence</a:t>
          </a:r>
          <a:r>
            <a:rPr lang="en-GB" dirty="0"/>
            <a:t>: </a:t>
          </a:r>
        </a:p>
        <a:p>
          <a:pPr>
            <a:buNone/>
          </a:pPr>
          <a:r>
            <a:rPr lang="en-GB" dirty="0"/>
            <a:t>Investigators should be impartial and independent and free from any bias</a:t>
          </a:r>
        </a:p>
      </dgm:t>
    </dgm:pt>
    <dgm:pt modelId="{6B312F3F-CA16-4017-8E2F-0EF7CBCD11A7}" type="parTrans" cxnId="{09BF70EC-82E7-4783-8585-E037D868F669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E38D82CB-E475-4F5D-BD46-7D4847AF69E2}" type="sibTrans" cxnId="{09BF70EC-82E7-4783-8585-E037D868F669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8F052E2F-CF8D-44A1-A6AD-F30B82FD3A55}">
      <dgm:prSet phldrT="[Text]"/>
      <dgm:spPr/>
      <dgm:t>
        <a:bodyPr/>
        <a:lstStyle/>
        <a:p>
          <a:pPr>
            <a:buNone/>
          </a:pPr>
          <a:r>
            <a:rPr lang="en-GB" b="1" dirty="0"/>
            <a:t>Tipping </a:t>
          </a:r>
          <a:r>
            <a:rPr lang="en-GB" b="1" dirty="0">
              <a:latin typeface="Bliss 2 ExtraBold" panose="02000506030000020004" pitchFamily="50" charset="0"/>
            </a:rPr>
            <a:t>off</a:t>
          </a:r>
          <a:r>
            <a:rPr lang="en-GB" b="1" dirty="0"/>
            <a:t> </a:t>
          </a:r>
          <a:r>
            <a:rPr lang="en-GB" b="1" dirty="0">
              <a:latin typeface="Bliss 2 ExtraBold" panose="02000506030000020004" pitchFamily="50" charset="0"/>
            </a:rPr>
            <a:t>risks</a:t>
          </a:r>
          <a:r>
            <a:rPr lang="en-GB" dirty="0"/>
            <a:t>: </a:t>
          </a:r>
        </a:p>
        <a:p>
          <a:pPr>
            <a:buNone/>
          </a:pPr>
          <a:r>
            <a:rPr lang="en-GB" dirty="0"/>
            <a:t>Cross over with police investigation</a:t>
          </a:r>
        </a:p>
      </dgm:t>
    </dgm:pt>
    <dgm:pt modelId="{E43C5AAC-BD19-4EAA-995C-1A398804E962}" type="parTrans" cxnId="{A8E4E07C-D54F-4B87-AB40-23B8F7B2658A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9EAC4069-E8F8-45D7-9BBD-65426C0C7EC6}" type="sibTrans" cxnId="{A8E4E07C-D54F-4B87-AB40-23B8F7B2658A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8DC96994-707D-47D4-8490-060CF4E3CCBF}">
      <dgm:prSet phldrT="[Text]"/>
      <dgm:spPr/>
      <dgm:t>
        <a:bodyPr/>
        <a:lstStyle/>
        <a:p>
          <a:pPr>
            <a:buNone/>
          </a:pPr>
          <a:r>
            <a:rPr lang="en-GB" dirty="0">
              <a:latin typeface="Bliss 2 ExtraBold" panose="02000506030000020004" pitchFamily="50" charset="0"/>
            </a:rPr>
            <a:t>Legal</a:t>
          </a:r>
          <a:r>
            <a:rPr lang="en-GB" b="1" dirty="0"/>
            <a:t> </a:t>
          </a:r>
          <a:r>
            <a:rPr lang="en-GB" dirty="0">
              <a:latin typeface="Bliss 2 ExtraBold" panose="02000506030000020004" pitchFamily="50" charset="0"/>
            </a:rPr>
            <a:t>Privilege</a:t>
          </a:r>
          <a:r>
            <a:rPr lang="en-GB" dirty="0"/>
            <a:t>: </a:t>
          </a:r>
        </a:p>
        <a:p>
          <a:pPr>
            <a:buNone/>
          </a:pPr>
          <a:r>
            <a:rPr lang="en-GB" dirty="0"/>
            <a:t>Assessment as to who should conduct the investigation and whether legal privilege protection is needed</a:t>
          </a:r>
        </a:p>
      </dgm:t>
    </dgm:pt>
    <dgm:pt modelId="{54F3BD84-27BB-4B5A-A854-E8539B02E99C}" type="parTrans" cxnId="{FEAF5694-310E-41EE-B85F-30A931C1D146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4F8BE82D-F7AB-4860-A570-91AA887B891B}" type="sibTrans" cxnId="{FEAF5694-310E-41EE-B85F-30A931C1D146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9BBF79AD-F9E2-4311-8E38-8B9DD66CAB4D}">
      <dgm:prSet phldrT="[Text]"/>
      <dgm:spPr/>
      <dgm:t>
        <a:bodyPr/>
        <a:lstStyle/>
        <a:p>
          <a:pPr>
            <a:buNone/>
          </a:pPr>
          <a:r>
            <a:rPr lang="en-GB" dirty="0">
              <a:latin typeface="Bliss 2 ExtraBold" panose="02000506030000020004" pitchFamily="50" charset="0"/>
            </a:rPr>
            <a:t>Confidentiality</a:t>
          </a:r>
          <a:r>
            <a:rPr lang="en-GB" b="1" dirty="0"/>
            <a:t>: </a:t>
          </a:r>
        </a:p>
        <a:p>
          <a:pPr>
            <a:buNone/>
          </a:pPr>
          <a:r>
            <a:rPr lang="en-GB" dirty="0"/>
            <a:t>Care in relation to the level of information sharing with third parties and the extent to which individuals’ anonymity will be protected</a:t>
          </a:r>
        </a:p>
      </dgm:t>
    </dgm:pt>
    <dgm:pt modelId="{2CDCD7DF-1413-468A-BF39-4E68FD5ED7B6}" type="parTrans" cxnId="{0287A96E-1C90-4C8E-84B5-AC6FBB5F0511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EA1C9A91-981C-426B-92FC-EE2F1FE3390B}" type="sibTrans" cxnId="{0287A96E-1C90-4C8E-84B5-AC6FBB5F0511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7C97A384-2A0A-49FC-B61A-0CA7E17163BB}">
      <dgm:prSet phldrT="[Text]"/>
      <dgm:spPr/>
      <dgm:t>
        <a:bodyPr/>
        <a:lstStyle/>
        <a:p>
          <a:pPr>
            <a:buNone/>
          </a:pPr>
          <a:r>
            <a:rPr lang="en-GB" dirty="0">
              <a:latin typeface="Bliss 2 ExtraBold" panose="02000506030000020004" pitchFamily="50" charset="0"/>
            </a:rPr>
            <a:t>Data</a:t>
          </a:r>
          <a:r>
            <a:rPr lang="en-GB" b="1" dirty="0"/>
            <a:t> </a:t>
          </a:r>
          <a:r>
            <a:rPr lang="en-GB" dirty="0">
              <a:latin typeface="Bliss 2 ExtraBold" panose="02000506030000020004" pitchFamily="50" charset="0"/>
            </a:rPr>
            <a:t>Protection</a:t>
          </a:r>
          <a:r>
            <a:rPr lang="en-GB" b="1" dirty="0"/>
            <a:t>:</a:t>
          </a:r>
          <a:r>
            <a:rPr lang="en-GB" dirty="0"/>
            <a:t> </a:t>
          </a:r>
        </a:p>
        <a:p>
          <a:pPr>
            <a:buNone/>
          </a:pPr>
          <a:r>
            <a:rPr lang="en-GB" dirty="0"/>
            <a:t>Steps to be taken to ensure data is protected</a:t>
          </a:r>
        </a:p>
      </dgm:t>
    </dgm:pt>
    <dgm:pt modelId="{2CA1FB3C-31BD-41CB-B54B-09D87133F210}" type="parTrans" cxnId="{7D309ADB-F02B-44EE-BD25-4CAEE5EE3893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21B7E1F3-B4DF-483D-B884-F3EAD3A02226}" type="sibTrans" cxnId="{7D309ADB-F02B-44EE-BD25-4CAEE5EE3893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58611F4F-466D-4526-96B4-C9D29A2AE48A}">
      <dgm:prSet phldrT="[Text]"/>
      <dgm:spPr/>
      <dgm:t>
        <a:bodyPr/>
        <a:lstStyle/>
        <a:p>
          <a:pPr>
            <a:buNone/>
          </a:pPr>
          <a:r>
            <a:rPr lang="en-GB" dirty="0">
              <a:latin typeface="Bliss 2 ExtraBold" panose="02000506030000020004" pitchFamily="50" charset="0"/>
            </a:rPr>
            <a:t>Evidence</a:t>
          </a:r>
          <a:r>
            <a:rPr lang="en-GB" b="1" dirty="0"/>
            <a:t>: </a:t>
          </a:r>
        </a:p>
        <a:p>
          <a:pPr>
            <a:buNone/>
          </a:pPr>
          <a:r>
            <a:rPr lang="en-GB" dirty="0"/>
            <a:t>Preserve evidence (hard copy/electronic)</a:t>
          </a:r>
        </a:p>
      </dgm:t>
    </dgm:pt>
    <dgm:pt modelId="{700749D2-65E3-42C0-8A11-2081055FB1A7}" type="parTrans" cxnId="{E84D3C40-EE37-4550-BB23-FAFE45B74778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FB966C58-68C7-45B8-AB61-402D34165FC9}" type="sibTrans" cxnId="{E84D3C40-EE37-4550-BB23-FAFE45B74778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845953ED-4AC4-421D-A952-6F1AE151DA65}" type="pres">
      <dgm:prSet presAssocID="{414FDA46-EB21-4AFB-B54E-7E54B0FC0A5D}" presName="diagram" presStyleCnt="0">
        <dgm:presLayoutVars>
          <dgm:dir/>
          <dgm:resizeHandles val="exact"/>
        </dgm:presLayoutVars>
      </dgm:prSet>
      <dgm:spPr/>
    </dgm:pt>
    <dgm:pt modelId="{60896DEF-3B1F-44C4-84B2-11776A79513E}" type="pres">
      <dgm:prSet presAssocID="{7469AF89-7ACB-4E7B-A2E7-EBB6742B577B}" presName="node" presStyleLbl="node1" presStyleIdx="0" presStyleCnt="11">
        <dgm:presLayoutVars>
          <dgm:bulletEnabled val="1"/>
        </dgm:presLayoutVars>
      </dgm:prSet>
      <dgm:spPr/>
    </dgm:pt>
    <dgm:pt modelId="{271A5837-19AE-44D1-ABB4-D4A62011442D}" type="pres">
      <dgm:prSet presAssocID="{6D38DCE7-A52C-43AF-A145-40D49C2D20B6}" presName="sibTrans" presStyleCnt="0"/>
      <dgm:spPr/>
    </dgm:pt>
    <dgm:pt modelId="{6066D565-BD78-4487-B6D6-4A8426BBBA4E}" type="pres">
      <dgm:prSet presAssocID="{8180438A-7A84-4217-A87B-B5EDDD37506C}" presName="node" presStyleLbl="node1" presStyleIdx="1" presStyleCnt="11">
        <dgm:presLayoutVars>
          <dgm:bulletEnabled val="1"/>
        </dgm:presLayoutVars>
      </dgm:prSet>
      <dgm:spPr/>
    </dgm:pt>
    <dgm:pt modelId="{4E1B0D21-48BF-4F82-9856-7BCA164C2628}" type="pres">
      <dgm:prSet presAssocID="{831AD49F-4782-4CD7-8CFA-D1C3D9A258C4}" presName="sibTrans" presStyleCnt="0"/>
      <dgm:spPr/>
    </dgm:pt>
    <dgm:pt modelId="{E8F69F76-DD3A-4D48-8A4E-693B27CC225B}" type="pres">
      <dgm:prSet presAssocID="{3B64FBAA-F286-4561-BA70-F6B9567E40FD}" presName="node" presStyleLbl="node1" presStyleIdx="2" presStyleCnt="11">
        <dgm:presLayoutVars>
          <dgm:bulletEnabled val="1"/>
        </dgm:presLayoutVars>
      </dgm:prSet>
      <dgm:spPr/>
    </dgm:pt>
    <dgm:pt modelId="{E8ACA48A-CF41-418F-AB6C-EBF6E72D72BA}" type="pres">
      <dgm:prSet presAssocID="{88080051-B3FA-4A37-843B-664E1A1CEC34}" presName="sibTrans" presStyleCnt="0"/>
      <dgm:spPr/>
    </dgm:pt>
    <dgm:pt modelId="{C88ECEFD-A3D7-4E1F-B08A-EBA1CA8BFD6C}" type="pres">
      <dgm:prSet presAssocID="{8D974B80-C281-4688-975E-A222EA97BA58}" presName="node" presStyleLbl="node1" presStyleIdx="3" presStyleCnt="11">
        <dgm:presLayoutVars>
          <dgm:bulletEnabled val="1"/>
        </dgm:presLayoutVars>
      </dgm:prSet>
      <dgm:spPr/>
    </dgm:pt>
    <dgm:pt modelId="{77563FB5-420F-4DE4-948A-3211AE0D9518}" type="pres">
      <dgm:prSet presAssocID="{B288D4AB-E90C-4682-A584-E0700C2E9A39}" presName="sibTrans" presStyleCnt="0"/>
      <dgm:spPr/>
    </dgm:pt>
    <dgm:pt modelId="{47B03F14-AC6D-477D-B5BF-EE3CCC68CE19}" type="pres">
      <dgm:prSet presAssocID="{0C20C4C6-14CD-4E4F-8B8A-07F787DCF19C}" presName="node" presStyleLbl="node1" presStyleIdx="4" presStyleCnt="11">
        <dgm:presLayoutVars>
          <dgm:bulletEnabled val="1"/>
        </dgm:presLayoutVars>
      </dgm:prSet>
      <dgm:spPr/>
    </dgm:pt>
    <dgm:pt modelId="{41828EAE-B2FA-4EF9-915A-85AF8BFFC19A}" type="pres">
      <dgm:prSet presAssocID="{E38D82CB-E475-4F5D-BD46-7D4847AF69E2}" presName="sibTrans" presStyleCnt="0"/>
      <dgm:spPr/>
    </dgm:pt>
    <dgm:pt modelId="{94C3B03E-31F0-4871-914D-42881A65C92B}" type="pres">
      <dgm:prSet presAssocID="{58611F4F-466D-4526-96B4-C9D29A2AE48A}" presName="node" presStyleLbl="node1" presStyleIdx="5" presStyleCnt="11">
        <dgm:presLayoutVars>
          <dgm:bulletEnabled val="1"/>
        </dgm:presLayoutVars>
      </dgm:prSet>
      <dgm:spPr/>
    </dgm:pt>
    <dgm:pt modelId="{FB643A82-05F9-4097-AFD9-427BF9DB3D0A}" type="pres">
      <dgm:prSet presAssocID="{FB966C58-68C7-45B8-AB61-402D34165FC9}" presName="sibTrans" presStyleCnt="0"/>
      <dgm:spPr/>
    </dgm:pt>
    <dgm:pt modelId="{8AC21399-AABB-4D10-BFE0-E5795680E464}" type="pres">
      <dgm:prSet presAssocID="{7C97A384-2A0A-49FC-B61A-0CA7E17163BB}" presName="node" presStyleLbl="node1" presStyleIdx="6" presStyleCnt="11">
        <dgm:presLayoutVars>
          <dgm:bulletEnabled val="1"/>
        </dgm:presLayoutVars>
      </dgm:prSet>
      <dgm:spPr/>
    </dgm:pt>
    <dgm:pt modelId="{9EB9814E-CE33-4411-9CDD-08B180D0FA43}" type="pres">
      <dgm:prSet presAssocID="{21B7E1F3-B4DF-483D-B884-F3EAD3A02226}" presName="sibTrans" presStyleCnt="0"/>
      <dgm:spPr/>
    </dgm:pt>
    <dgm:pt modelId="{C771CFAB-B417-4484-AE29-D8D5F7F99715}" type="pres">
      <dgm:prSet presAssocID="{9BBF79AD-F9E2-4311-8E38-8B9DD66CAB4D}" presName="node" presStyleLbl="node1" presStyleIdx="7" presStyleCnt="11">
        <dgm:presLayoutVars>
          <dgm:bulletEnabled val="1"/>
        </dgm:presLayoutVars>
      </dgm:prSet>
      <dgm:spPr/>
    </dgm:pt>
    <dgm:pt modelId="{326132D8-BD5C-4146-960D-C4E80DC179EF}" type="pres">
      <dgm:prSet presAssocID="{EA1C9A91-981C-426B-92FC-EE2F1FE3390B}" presName="sibTrans" presStyleCnt="0"/>
      <dgm:spPr/>
    </dgm:pt>
    <dgm:pt modelId="{DD0D53B5-DFE1-4EB6-B819-7E7A7EBA42E6}" type="pres">
      <dgm:prSet presAssocID="{8DC96994-707D-47D4-8490-060CF4E3CCBF}" presName="node" presStyleLbl="node1" presStyleIdx="8" presStyleCnt="11">
        <dgm:presLayoutVars>
          <dgm:bulletEnabled val="1"/>
        </dgm:presLayoutVars>
      </dgm:prSet>
      <dgm:spPr/>
    </dgm:pt>
    <dgm:pt modelId="{03D381BF-2A0C-41BB-B42E-A72F65842812}" type="pres">
      <dgm:prSet presAssocID="{4F8BE82D-F7AB-4860-A570-91AA887B891B}" presName="sibTrans" presStyleCnt="0"/>
      <dgm:spPr/>
    </dgm:pt>
    <dgm:pt modelId="{A5D8FC2F-D268-4E85-B81B-7E332711535F}" type="pres">
      <dgm:prSet presAssocID="{8F052E2F-CF8D-44A1-A6AD-F30B82FD3A55}" presName="node" presStyleLbl="node1" presStyleIdx="9" presStyleCnt="11">
        <dgm:presLayoutVars>
          <dgm:bulletEnabled val="1"/>
        </dgm:presLayoutVars>
      </dgm:prSet>
      <dgm:spPr/>
    </dgm:pt>
    <dgm:pt modelId="{51F28AD9-E0F6-4BE7-BA09-BFB958D9C37C}" type="pres">
      <dgm:prSet presAssocID="{9EAC4069-E8F8-45D7-9BBD-65426C0C7EC6}" presName="sibTrans" presStyleCnt="0"/>
      <dgm:spPr/>
    </dgm:pt>
    <dgm:pt modelId="{71F4A789-6454-4AFA-A8A2-4F2B63F58D77}" type="pres">
      <dgm:prSet presAssocID="{7F09AD82-07C7-4B96-8408-696D00F718D4}" presName="node" presStyleLbl="node1" presStyleIdx="10" presStyleCnt="11">
        <dgm:presLayoutVars>
          <dgm:bulletEnabled val="1"/>
        </dgm:presLayoutVars>
      </dgm:prSet>
      <dgm:spPr/>
    </dgm:pt>
  </dgm:ptLst>
  <dgm:cxnLst>
    <dgm:cxn modelId="{5847E218-41BF-484E-A1FD-16D369B45AD9}" type="presOf" srcId="{8DC96994-707D-47D4-8490-060CF4E3CCBF}" destId="{DD0D53B5-DFE1-4EB6-B819-7E7A7EBA42E6}" srcOrd="0" destOrd="0" presId="urn:microsoft.com/office/officeart/2005/8/layout/default"/>
    <dgm:cxn modelId="{E84D3C40-EE37-4550-BB23-FAFE45B74778}" srcId="{414FDA46-EB21-4AFB-B54E-7E54B0FC0A5D}" destId="{58611F4F-466D-4526-96B4-C9D29A2AE48A}" srcOrd="5" destOrd="0" parTransId="{700749D2-65E3-42C0-8A11-2081055FB1A7}" sibTransId="{FB966C58-68C7-45B8-AB61-402D34165FC9}"/>
    <dgm:cxn modelId="{92336769-9C1A-442C-B928-1E29B6887E9D}" type="presOf" srcId="{7469AF89-7ACB-4E7B-A2E7-EBB6742B577B}" destId="{60896DEF-3B1F-44C4-84B2-11776A79513E}" srcOrd="0" destOrd="0" presId="urn:microsoft.com/office/officeart/2005/8/layout/default"/>
    <dgm:cxn modelId="{50585769-A3F5-4ACA-B2FD-A37BC16FFD57}" srcId="{414FDA46-EB21-4AFB-B54E-7E54B0FC0A5D}" destId="{8D974B80-C281-4688-975E-A222EA97BA58}" srcOrd="3" destOrd="0" parTransId="{CD8EB233-BB76-40C2-9AF9-327FBC7E0B56}" sibTransId="{B288D4AB-E90C-4682-A584-E0700C2E9A39}"/>
    <dgm:cxn modelId="{2996246B-21DA-4C6C-AC28-0E240587A765}" type="presOf" srcId="{7C97A384-2A0A-49FC-B61A-0CA7E17163BB}" destId="{8AC21399-AABB-4D10-BFE0-E5795680E464}" srcOrd="0" destOrd="0" presId="urn:microsoft.com/office/officeart/2005/8/layout/default"/>
    <dgm:cxn modelId="{B77A916D-0590-40E5-9FC6-7BC2C8548884}" type="presOf" srcId="{414FDA46-EB21-4AFB-B54E-7E54B0FC0A5D}" destId="{845953ED-4AC4-421D-A952-6F1AE151DA65}" srcOrd="0" destOrd="0" presId="urn:microsoft.com/office/officeart/2005/8/layout/default"/>
    <dgm:cxn modelId="{0287A96E-1C90-4C8E-84B5-AC6FBB5F0511}" srcId="{414FDA46-EB21-4AFB-B54E-7E54B0FC0A5D}" destId="{9BBF79AD-F9E2-4311-8E38-8B9DD66CAB4D}" srcOrd="7" destOrd="0" parTransId="{2CDCD7DF-1413-468A-BF39-4E68FD5ED7B6}" sibTransId="{EA1C9A91-981C-426B-92FC-EE2F1FE3390B}"/>
    <dgm:cxn modelId="{D0DAC971-6FC2-4627-9800-B05D2595F716}" srcId="{414FDA46-EB21-4AFB-B54E-7E54B0FC0A5D}" destId="{7F09AD82-07C7-4B96-8408-696D00F718D4}" srcOrd="10" destOrd="0" parTransId="{4F764BAF-AE60-4716-A6F1-7A51955FBC4B}" sibTransId="{36B6806B-4B48-4219-8E45-363A8F2AA2E8}"/>
    <dgm:cxn modelId="{A8E4E07C-D54F-4B87-AB40-23B8F7B2658A}" srcId="{414FDA46-EB21-4AFB-B54E-7E54B0FC0A5D}" destId="{8F052E2F-CF8D-44A1-A6AD-F30B82FD3A55}" srcOrd="9" destOrd="0" parTransId="{E43C5AAC-BD19-4EAA-995C-1A398804E962}" sibTransId="{9EAC4069-E8F8-45D7-9BBD-65426C0C7EC6}"/>
    <dgm:cxn modelId="{F1646682-A6E3-4EEF-A03E-27F486C888D5}" srcId="{414FDA46-EB21-4AFB-B54E-7E54B0FC0A5D}" destId="{7469AF89-7ACB-4E7B-A2E7-EBB6742B577B}" srcOrd="0" destOrd="0" parTransId="{9CE2851B-3F0C-4037-A7EF-C109965BD415}" sibTransId="{6D38DCE7-A52C-43AF-A145-40D49C2D20B6}"/>
    <dgm:cxn modelId="{B88C0C90-A2B0-4FFC-8AD7-D59C50FCDCCC}" type="presOf" srcId="{8D974B80-C281-4688-975E-A222EA97BA58}" destId="{C88ECEFD-A3D7-4E1F-B08A-EBA1CA8BFD6C}" srcOrd="0" destOrd="0" presId="urn:microsoft.com/office/officeart/2005/8/layout/default"/>
    <dgm:cxn modelId="{19BC8793-5AED-47B0-AE1A-A3396716C06B}" type="presOf" srcId="{3B64FBAA-F286-4561-BA70-F6B9567E40FD}" destId="{E8F69F76-DD3A-4D48-8A4E-693B27CC225B}" srcOrd="0" destOrd="0" presId="urn:microsoft.com/office/officeart/2005/8/layout/default"/>
    <dgm:cxn modelId="{FEAF5694-310E-41EE-B85F-30A931C1D146}" srcId="{414FDA46-EB21-4AFB-B54E-7E54B0FC0A5D}" destId="{8DC96994-707D-47D4-8490-060CF4E3CCBF}" srcOrd="8" destOrd="0" parTransId="{54F3BD84-27BB-4B5A-A854-E8539B02E99C}" sibTransId="{4F8BE82D-F7AB-4860-A570-91AA887B891B}"/>
    <dgm:cxn modelId="{90C5C794-D7D6-48C6-B5E5-77FD3EA0FE59}" srcId="{414FDA46-EB21-4AFB-B54E-7E54B0FC0A5D}" destId="{8180438A-7A84-4217-A87B-B5EDDD37506C}" srcOrd="1" destOrd="0" parTransId="{A4B5D3FD-6288-4D9D-9F8A-A97DCEBF085E}" sibTransId="{831AD49F-4782-4CD7-8CFA-D1C3D9A258C4}"/>
    <dgm:cxn modelId="{DDDC4E96-58ED-44E1-B323-23E2AB7DAC5E}" type="presOf" srcId="{7F09AD82-07C7-4B96-8408-696D00F718D4}" destId="{71F4A789-6454-4AFA-A8A2-4F2B63F58D77}" srcOrd="0" destOrd="0" presId="urn:microsoft.com/office/officeart/2005/8/layout/default"/>
    <dgm:cxn modelId="{2E64159A-DCB0-4E96-9236-CD40E4FCEA6C}" type="presOf" srcId="{9BBF79AD-F9E2-4311-8E38-8B9DD66CAB4D}" destId="{C771CFAB-B417-4484-AE29-D8D5F7F99715}" srcOrd="0" destOrd="0" presId="urn:microsoft.com/office/officeart/2005/8/layout/default"/>
    <dgm:cxn modelId="{4EEF1E9B-923D-46DA-A241-28791D384C19}" srcId="{414FDA46-EB21-4AFB-B54E-7E54B0FC0A5D}" destId="{3B64FBAA-F286-4561-BA70-F6B9567E40FD}" srcOrd="2" destOrd="0" parTransId="{60F9467D-7348-4317-8082-93AC2C8B17C9}" sibTransId="{88080051-B3FA-4A37-843B-664E1A1CEC34}"/>
    <dgm:cxn modelId="{2AFE41C2-A668-4512-B22C-2A8867E914AA}" type="presOf" srcId="{0C20C4C6-14CD-4E4F-8B8A-07F787DCF19C}" destId="{47B03F14-AC6D-477D-B5BF-EE3CCC68CE19}" srcOrd="0" destOrd="0" presId="urn:microsoft.com/office/officeart/2005/8/layout/default"/>
    <dgm:cxn modelId="{B69806C4-A67F-4FF6-9849-59A2A7F2F1D7}" type="presOf" srcId="{58611F4F-466D-4526-96B4-C9D29A2AE48A}" destId="{94C3B03E-31F0-4871-914D-42881A65C92B}" srcOrd="0" destOrd="0" presId="urn:microsoft.com/office/officeart/2005/8/layout/default"/>
    <dgm:cxn modelId="{7D309ADB-F02B-44EE-BD25-4CAEE5EE3893}" srcId="{414FDA46-EB21-4AFB-B54E-7E54B0FC0A5D}" destId="{7C97A384-2A0A-49FC-B61A-0CA7E17163BB}" srcOrd="6" destOrd="0" parTransId="{2CA1FB3C-31BD-41CB-B54B-09D87133F210}" sibTransId="{21B7E1F3-B4DF-483D-B884-F3EAD3A02226}"/>
    <dgm:cxn modelId="{09BF70EC-82E7-4783-8585-E037D868F669}" srcId="{414FDA46-EB21-4AFB-B54E-7E54B0FC0A5D}" destId="{0C20C4C6-14CD-4E4F-8B8A-07F787DCF19C}" srcOrd="4" destOrd="0" parTransId="{6B312F3F-CA16-4017-8E2F-0EF7CBCD11A7}" sibTransId="{E38D82CB-E475-4F5D-BD46-7D4847AF69E2}"/>
    <dgm:cxn modelId="{33700CF5-76C4-493F-A087-DE44D78AB9D0}" type="presOf" srcId="{8F052E2F-CF8D-44A1-A6AD-F30B82FD3A55}" destId="{A5D8FC2F-D268-4E85-B81B-7E332711535F}" srcOrd="0" destOrd="0" presId="urn:microsoft.com/office/officeart/2005/8/layout/default"/>
    <dgm:cxn modelId="{6A40ACF8-39E7-4A8C-B26F-0A8DF4D74785}" type="presOf" srcId="{8180438A-7A84-4217-A87B-B5EDDD37506C}" destId="{6066D565-BD78-4487-B6D6-4A8426BBBA4E}" srcOrd="0" destOrd="0" presId="urn:microsoft.com/office/officeart/2005/8/layout/default"/>
    <dgm:cxn modelId="{D04E7819-8634-4374-AB3C-CFC9C0B3A58F}" type="presParOf" srcId="{845953ED-4AC4-421D-A952-6F1AE151DA65}" destId="{60896DEF-3B1F-44C4-84B2-11776A79513E}" srcOrd="0" destOrd="0" presId="urn:microsoft.com/office/officeart/2005/8/layout/default"/>
    <dgm:cxn modelId="{57C894E9-9214-4A3C-A35D-DE5935167C71}" type="presParOf" srcId="{845953ED-4AC4-421D-A952-6F1AE151DA65}" destId="{271A5837-19AE-44D1-ABB4-D4A62011442D}" srcOrd="1" destOrd="0" presId="urn:microsoft.com/office/officeart/2005/8/layout/default"/>
    <dgm:cxn modelId="{F581223D-DD0A-4199-8101-AD3E8F2A2A80}" type="presParOf" srcId="{845953ED-4AC4-421D-A952-6F1AE151DA65}" destId="{6066D565-BD78-4487-B6D6-4A8426BBBA4E}" srcOrd="2" destOrd="0" presId="urn:microsoft.com/office/officeart/2005/8/layout/default"/>
    <dgm:cxn modelId="{89530A24-5505-41F7-AD5D-E374890AAA5C}" type="presParOf" srcId="{845953ED-4AC4-421D-A952-6F1AE151DA65}" destId="{4E1B0D21-48BF-4F82-9856-7BCA164C2628}" srcOrd="3" destOrd="0" presId="urn:microsoft.com/office/officeart/2005/8/layout/default"/>
    <dgm:cxn modelId="{DD5EA3E1-69DD-47C0-A886-CA69F6A92F68}" type="presParOf" srcId="{845953ED-4AC4-421D-A952-6F1AE151DA65}" destId="{E8F69F76-DD3A-4D48-8A4E-693B27CC225B}" srcOrd="4" destOrd="0" presId="urn:microsoft.com/office/officeart/2005/8/layout/default"/>
    <dgm:cxn modelId="{57B5E467-236B-4084-AC51-DB81F85CF32D}" type="presParOf" srcId="{845953ED-4AC4-421D-A952-6F1AE151DA65}" destId="{E8ACA48A-CF41-418F-AB6C-EBF6E72D72BA}" srcOrd="5" destOrd="0" presId="urn:microsoft.com/office/officeart/2005/8/layout/default"/>
    <dgm:cxn modelId="{93E47307-3DA1-413F-A762-57A41261BDD5}" type="presParOf" srcId="{845953ED-4AC4-421D-A952-6F1AE151DA65}" destId="{C88ECEFD-A3D7-4E1F-B08A-EBA1CA8BFD6C}" srcOrd="6" destOrd="0" presId="urn:microsoft.com/office/officeart/2005/8/layout/default"/>
    <dgm:cxn modelId="{2B15B7D5-1EFA-42A0-AFD4-9E65842DA3F9}" type="presParOf" srcId="{845953ED-4AC4-421D-A952-6F1AE151DA65}" destId="{77563FB5-420F-4DE4-948A-3211AE0D9518}" srcOrd="7" destOrd="0" presId="urn:microsoft.com/office/officeart/2005/8/layout/default"/>
    <dgm:cxn modelId="{748E8E8A-1D09-4C28-9E7B-6A5A4554C705}" type="presParOf" srcId="{845953ED-4AC4-421D-A952-6F1AE151DA65}" destId="{47B03F14-AC6D-477D-B5BF-EE3CCC68CE19}" srcOrd="8" destOrd="0" presId="urn:microsoft.com/office/officeart/2005/8/layout/default"/>
    <dgm:cxn modelId="{869701E4-E8FD-4A83-A64B-43745EA7492F}" type="presParOf" srcId="{845953ED-4AC4-421D-A952-6F1AE151DA65}" destId="{41828EAE-B2FA-4EF9-915A-85AF8BFFC19A}" srcOrd="9" destOrd="0" presId="urn:microsoft.com/office/officeart/2005/8/layout/default"/>
    <dgm:cxn modelId="{7C7213FB-F269-40F4-B4DC-1E0783D1549B}" type="presParOf" srcId="{845953ED-4AC4-421D-A952-6F1AE151DA65}" destId="{94C3B03E-31F0-4871-914D-42881A65C92B}" srcOrd="10" destOrd="0" presId="urn:microsoft.com/office/officeart/2005/8/layout/default"/>
    <dgm:cxn modelId="{8FBB455B-3E8B-448C-B1B4-0D6E341AE17C}" type="presParOf" srcId="{845953ED-4AC4-421D-A952-6F1AE151DA65}" destId="{FB643A82-05F9-4097-AFD9-427BF9DB3D0A}" srcOrd="11" destOrd="0" presId="urn:microsoft.com/office/officeart/2005/8/layout/default"/>
    <dgm:cxn modelId="{C10B47B2-2A41-4EE7-9B91-14D6FA37DB0E}" type="presParOf" srcId="{845953ED-4AC4-421D-A952-6F1AE151DA65}" destId="{8AC21399-AABB-4D10-BFE0-E5795680E464}" srcOrd="12" destOrd="0" presId="urn:microsoft.com/office/officeart/2005/8/layout/default"/>
    <dgm:cxn modelId="{F2C5DC63-8108-40BD-AC79-28CBDD7DCAE2}" type="presParOf" srcId="{845953ED-4AC4-421D-A952-6F1AE151DA65}" destId="{9EB9814E-CE33-4411-9CDD-08B180D0FA43}" srcOrd="13" destOrd="0" presId="urn:microsoft.com/office/officeart/2005/8/layout/default"/>
    <dgm:cxn modelId="{962B00C6-1A38-406D-ACD2-C183A13FB0E5}" type="presParOf" srcId="{845953ED-4AC4-421D-A952-6F1AE151DA65}" destId="{C771CFAB-B417-4484-AE29-D8D5F7F99715}" srcOrd="14" destOrd="0" presId="urn:microsoft.com/office/officeart/2005/8/layout/default"/>
    <dgm:cxn modelId="{5827FD0D-31F7-477E-ACAE-CBFB2149866C}" type="presParOf" srcId="{845953ED-4AC4-421D-A952-6F1AE151DA65}" destId="{326132D8-BD5C-4146-960D-C4E80DC179EF}" srcOrd="15" destOrd="0" presId="urn:microsoft.com/office/officeart/2005/8/layout/default"/>
    <dgm:cxn modelId="{FAADAD9E-D754-4639-8571-6DB2FAAB0F10}" type="presParOf" srcId="{845953ED-4AC4-421D-A952-6F1AE151DA65}" destId="{DD0D53B5-DFE1-4EB6-B819-7E7A7EBA42E6}" srcOrd="16" destOrd="0" presId="urn:microsoft.com/office/officeart/2005/8/layout/default"/>
    <dgm:cxn modelId="{4B847AF0-AEBC-4744-A058-05680A3C73E9}" type="presParOf" srcId="{845953ED-4AC4-421D-A952-6F1AE151DA65}" destId="{03D381BF-2A0C-41BB-B42E-A72F65842812}" srcOrd="17" destOrd="0" presId="urn:microsoft.com/office/officeart/2005/8/layout/default"/>
    <dgm:cxn modelId="{3580BCDA-792A-48C1-9626-24F9297F047E}" type="presParOf" srcId="{845953ED-4AC4-421D-A952-6F1AE151DA65}" destId="{A5D8FC2F-D268-4E85-B81B-7E332711535F}" srcOrd="18" destOrd="0" presId="urn:microsoft.com/office/officeart/2005/8/layout/default"/>
    <dgm:cxn modelId="{8792CAFC-FC86-4C7F-B7F5-CC5E72134B54}" type="presParOf" srcId="{845953ED-4AC4-421D-A952-6F1AE151DA65}" destId="{51F28AD9-E0F6-4BE7-BA09-BFB958D9C37C}" srcOrd="19" destOrd="0" presId="urn:microsoft.com/office/officeart/2005/8/layout/default"/>
    <dgm:cxn modelId="{FD9FDB76-5954-4E83-B1BD-4DA7152205C8}" type="presParOf" srcId="{845953ED-4AC4-421D-A952-6F1AE151DA65}" destId="{71F4A789-6454-4AFA-A8A2-4F2B63F58D77}" srcOrd="2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9CC76E8-F51C-40FB-A12D-86A9CC245FB4}" type="doc">
      <dgm:prSet loTypeId="urn:microsoft.com/office/officeart/2005/8/layout/process1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1312302-8249-4EF1-9DC1-0289D7632116}">
      <dgm:prSet phldrT="[Text]" custT="1"/>
      <dgm:spPr/>
      <dgm:t>
        <a:bodyPr/>
        <a:lstStyle/>
        <a:p>
          <a:r>
            <a:rPr lang="en-GB" sz="2000" b="1" i="0" dirty="0">
              <a:latin typeface="Arial"/>
            </a:rPr>
            <a:t>Review and update the Grievance Procedure</a:t>
          </a:r>
          <a:endParaRPr lang="en-GB" sz="2000" b="1" dirty="0"/>
        </a:p>
      </dgm:t>
    </dgm:pt>
    <dgm:pt modelId="{FD10C6D9-2CFA-43DA-8C6F-0DBB471834A0}" type="parTrans" cxnId="{0BF7B3CC-0F68-4501-B1B5-786DDF4F1CD1}">
      <dgm:prSet/>
      <dgm:spPr/>
      <dgm:t>
        <a:bodyPr/>
        <a:lstStyle/>
        <a:p>
          <a:endParaRPr lang="en-GB"/>
        </a:p>
      </dgm:t>
    </dgm:pt>
    <dgm:pt modelId="{540ACF32-D0F5-47D8-B7A8-9ED137600222}" type="sibTrans" cxnId="{0BF7B3CC-0F68-4501-B1B5-786DDF4F1CD1}">
      <dgm:prSet/>
      <dgm:spPr/>
      <dgm:t>
        <a:bodyPr/>
        <a:lstStyle/>
        <a:p>
          <a:endParaRPr lang="en-GB" dirty="0"/>
        </a:p>
      </dgm:t>
    </dgm:pt>
    <dgm:pt modelId="{9831370B-F435-4D81-BA90-23B70BC4FB87}">
      <dgm:prSet phldrT="[Text]" custT="1"/>
      <dgm:spPr/>
      <dgm:t>
        <a:bodyPr/>
        <a:lstStyle/>
        <a:p>
          <a:r>
            <a:rPr lang="en-GB" sz="2000" b="1" i="0" dirty="0">
              <a:latin typeface="Arial"/>
            </a:rPr>
            <a:t>AI in the workplace policy</a:t>
          </a:r>
          <a:endParaRPr lang="en-GB" sz="2000" b="1" dirty="0"/>
        </a:p>
      </dgm:t>
    </dgm:pt>
    <dgm:pt modelId="{15809625-A350-48CD-9276-8EF0BE0BC558}" type="parTrans" cxnId="{07CB1D35-B5E6-49AF-A113-B69212A624A4}">
      <dgm:prSet/>
      <dgm:spPr/>
      <dgm:t>
        <a:bodyPr/>
        <a:lstStyle/>
        <a:p>
          <a:endParaRPr lang="en-GB"/>
        </a:p>
      </dgm:t>
    </dgm:pt>
    <dgm:pt modelId="{CEFA8280-BFDC-4852-893A-2533EA43E564}" type="sibTrans" cxnId="{07CB1D35-B5E6-49AF-A113-B69212A624A4}">
      <dgm:prSet/>
      <dgm:spPr/>
      <dgm:t>
        <a:bodyPr/>
        <a:lstStyle/>
        <a:p>
          <a:endParaRPr lang="en-GB" dirty="0"/>
        </a:p>
      </dgm:t>
    </dgm:pt>
    <dgm:pt modelId="{978C8C11-6F2D-474E-B864-E2ADB705DB58}">
      <dgm:prSet phldrT="[Text]" custT="1"/>
      <dgm:spPr/>
      <dgm:t>
        <a:bodyPr/>
        <a:lstStyle/>
        <a:p>
          <a:r>
            <a:rPr lang="en-GB" sz="2000" b="1" i="0" dirty="0">
              <a:latin typeface="Arial"/>
            </a:rPr>
            <a:t>Consider if any other policies and procedures require updating: </a:t>
          </a:r>
        </a:p>
        <a:p>
          <a:r>
            <a:rPr lang="en-GB" sz="1600" b="1" dirty="0">
              <a:latin typeface="Arial"/>
            </a:rPr>
            <a:t>Disciplinary procedure?</a:t>
          </a:r>
        </a:p>
        <a:p>
          <a:r>
            <a:rPr lang="en-GB" sz="1600" b="1" dirty="0">
              <a:latin typeface="Arial"/>
            </a:rPr>
            <a:t> </a:t>
          </a:r>
          <a:r>
            <a:rPr lang="en-GB" sz="1600" b="1" i="0" dirty="0">
              <a:latin typeface="Arial"/>
            </a:rPr>
            <a:t>Acceptable use of IT policy?</a:t>
          </a:r>
        </a:p>
        <a:p>
          <a:r>
            <a:rPr lang="en-GB" sz="1600" b="1" dirty="0">
              <a:latin typeface="Arial"/>
            </a:rPr>
            <a:t>Data protection policy?</a:t>
          </a:r>
          <a:endParaRPr lang="en-GB" sz="1600" b="1" dirty="0"/>
        </a:p>
      </dgm:t>
    </dgm:pt>
    <dgm:pt modelId="{84F780F1-DD1F-4EED-959A-098677A4EB90}" type="parTrans" cxnId="{FE586FF2-E61B-43DF-BE7D-E8C533F249FD}">
      <dgm:prSet/>
      <dgm:spPr/>
      <dgm:t>
        <a:bodyPr/>
        <a:lstStyle/>
        <a:p>
          <a:endParaRPr lang="en-GB"/>
        </a:p>
      </dgm:t>
    </dgm:pt>
    <dgm:pt modelId="{BAD5ED2F-6DAE-407D-8E64-6761C472ED75}" type="sibTrans" cxnId="{FE586FF2-E61B-43DF-BE7D-E8C533F249FD}">
      <dgm:prSet/>
      <dgm:spPr/>
      <dgm:t>
        <a:bodyPr/>
        <a:lstStyle/>
        <a:p>
          <a:endParaRPr lang="en-GB" dirty="0"/>
        </a:p>
      </dgm:t>
    </dgm:pt>
    <dgm:pt modelId="{69D4E4E3-9500-4A65-9CA7-C08EAFECBF1E}">
      <dgm:prSet phldrT="[Text]" custT="1"/>
      <dgm:spPr/>
      <dgm:t>
        <a:bodyPr/>
        <a:lstStyle/>
        <a:p>
          <a:r>
            <a:rPr lang="en-GB" sz="2000" b="1" i="0" dirty="0">
              <a:latin typeface="Arial"/>
            </a:rPr>
            <a:t>Provide management training</a:t>
          </a:r>
          <a:endParaRPr lang="en-GB" sz="2000" b="1" dirty="0"/>
        </a:p>
      </dgm:t>
    </dgm:pt>
    <dgm:pt modelId="{BC9D5AD0-5D71-4B38-9AD9-06A01F92D695}" type="parTrans" cxnId="{0990E892-8F76-4BA6-A644-7CAFEE063F6F}">
      <dgm:prSet/>
      <dgm:spPr/>
      <dgm:t>
        <a:bodyPr/>
        <a:lstStyle/>
        <a:p>
          <a:endParaRPr lang="en-GB"/>
        </a:p>
      </dgm:t>
    </dgm:pt>
    <dgm:pt modelId="{80FC021B-833B-4EA4-9F1F-89BDE0DCC875}" type="sibTrans" cxnId="{0990E892-8F76-4BA6-A644-7CAFEE063F6F}">
      <dgm:prSet/>
      <dgm:spPr/>
      <dgm:t>
        <a:bodyPr/>
        <a:lstStyle/>
        <a:p>
          <a:endParaRPr lang="en-GB"/>
        </a:p>
      </dgm:t>
    </dgm:pt>
    <dgm:pt modelId="{7657D46D-DE9A-4493-857E-E220C607E0E0}" type="pres">
      <dgm:prSet presAssocID="{D9CC76E8-F51C-40FB-A12D-86A9CC245FB4}" presName="Name0" presStyleCnt="0">
        <dgm:presLayoutVars>
          <dgm:dir/>
          <dgm:resizeHandles val="exact"/>
        </dgm:presLayoutVars>
      </dgm:prSet>
      <dgm:spPr/>
    </dgm:pt>
    <dgm:pt modelId="{36FD5BA1-6DCB-4D4C-8E43-F3061D7A0768}" type="pres">
      <dgm:prSet presAssocID="{D1312302-8249-4EF1-9DC1-0289D7632116}" presName="node" presStyleLbl="node1" presStyleIdx="0" presStyleCnt="4">
        <dgm:presLayoutVars>
          <dgm:bulletEnabled val="1"/>
        </dgm:presLayoutVars>
      </dgm:prSet>
      <dgm:spPr/>
    </dgm:pt>
    <dgm:pt modelId="{FF8D4DA5-88F1-4C94-AF1D-182EA319FB44}" type="pres">
      <dgm:prSet presAssocID="{540ACF32-D0F5-47D8-B7A8-9ED137600222}" presName="sibTrans" presStyleLbl="sibTrans2D1" presStyleIdx="0" presStyleCnt="3"/>
      <dgm:spPr/>
    </dgm:pt>
    <dgm:pt modelId="{8A1B9E1C-601F-4A76-AD1A-534C76BE37B9}" type="pres">
      <dgm:prSet presAssocID="{540ACF32-D0F5-47D8-B7A8-9ED137600222}" presName="connectorText" presStyleLbl="sibTrans2D1" presStyleIdx="0" presStyleCnt="3"/>
      <dgm:spPr/>
    </dgm:pt>
    <dgm:pt modelId="{E3EB71AB-5AF2-497E-AC65-E82B1A8D8711}" type="pres">
      <dgm:prSet presAssocID="{9831370B-F435-4D81-BA90-23B70BC4FB87}" presName="node" presStyleLbl="node1" presStyleIdx="1" presStyleCnt="4">
        <dgm:presLayoutVars>
          <dgm:bulletEnabled val="1"/>
        </dgm:presLayoutVars>
      </dgm:prSet>
      <dgm:spPr/>
    </dgm:pt>
    <dgm:pt modelId="{82773A46-F1F6-4EE7-98B8-C47E23F60795}" type="pres">
      <dgm:prSet presAssocID="{CEFA8280-BFDC-4852-893A-2533EA43E564}" presName="sibTrans" presStyleLbl="sibTrans2D1" presStyleIdx="1" presStyleCnt="3"/>
      <dgm:spPr/>
    </dgm:pt>
    <dgm:pt modelId="{577BD6C6-8960-4E49-9C9D-3D7DA36DBCB6}" type="pres">
      <dgm:prSet presAssocID="{CEFA8280-BFDC-4852-893A-2533EA43E564}" presName="connectorText" presStyleLbl="sibTrans2D1" presStyleIdx="1" presStyleCnt="3"/>
      <dgm:spPr/>
    </dgm:pt>
    <dgm:pt modelId="{6AE0B717-9B46-408D-A534-12CF3447A15D}" type="pres">
      <dgm:prSet presAssocID="{978C8C11-6F2D-474E-B864-E2ADB705DB58}" presName="node" presStyleLbl="node1" presStyleIdx="2" presStyleCnt="4">
        <dgm:presLayoutVars>
          <dgm:bulletEnabled val="1"/>
        </dgm:presLayoutVars>
      </dgm:prSet>
      <dgm:spPr/>
    </dgm:pt>
    <dgm:pt modelId="{0AA6007B-8EE5-4555-BBE0-66500EBA581E}" type="pres">
      <dgm:prSet presAssocID="{BAD5ED2F-6DAE-407D-8E64-6761C472ED75}" presName="sibTrans" presStyleLbl="sibTrans2D1" presStyleIdx="2" presStyleCnt="3"/>
      <dgm:spPr/>
    </dgm:pt>
    <dgm:pt modelId="{1484F0DE-0686-4CE2-AB67-120226BEF3B5}" type="pres">
      <dgm:prSet presAssocID="{BAD5ED2F-6DAE-407D-8E64-6761C472ED75}" presName="connectorText" presStyleLbl="sibTrans2D1" presStyleIdx="2" presStyleCnt="3"/>
      <dgm:spPr/>
    </dgm:pt>
    <dgm:pt modelId="{89969D6C-C6C0-4D8F-89B7-523B07A4C8E9}" type="pres">
      <dgm:prSet presAssocID="{69D4E4E3-9500-4A65-9CA7-C08EAFECBF1E}" presName="node" presStyleLbl="node1" presStyleIdx="3" presStyleCnt="4">
        <dgm:presLayoutVars>
          <dgm:bulletEnabled val="1"/>
        </dgm:presLayoutVars>
      </dgm:prSet>
      <dgm:spPr/>
    </dgm:pt>
  </dgm:ptLst>
  <dgm:cxnLst>
    <dgm:cxn modelId="{3489B814-6D2D-4297-87E5-E6FF2BF57539}" type="presOf" srcId="{D9CC76E8-F51C-40FB-A12D-86A9CC245FB4}" destId="{7657D46D-DE9A-4493-857E-E220C607E0E0}" srcOrd="0" destOrd="0" presId="urn:microsoft.com/office/officeart/2005/8/layout/process1"/>
    <dgm:cxn modelId="{07CB1D35-B5E6-49AF-A113-B69212A624A4}" srcId="{D9CC76E8-F51C-40FB-A12D-86A9CC245FB4}" destId="{9831370B-F435-4D81-BA90-23B70BC4FB87}" srcOrd="1" destOrd="0" parTransId="{15809625-A350-48CD-9276-8EF0BE0BC558}" sibTransId="{CEFA8280-BFDC-4852-893A-2533EA43E564}"/>
    <dgm:cxn modelId="{46004D41-6ACA-43CD-8229-3804FB958721}" type="presOf" srcId="{540ACF32-D0F5-47D8-B7A8-9ED137600222}" destId="{8A1B9E1C-601F-4A76-AD1A-534C76BE37B9}" srcOrd="1" destOrd="0" presId="urn:microsoft.com/office/officeart/2005/8/layout/process1"/>
    <dgm:cxn modelId="{BA1F0D77-DD17-495C-8BFC-F3F3A8C7C10F}" type="presOf" srcId="{CEFA8280-BFDC-4852-893A-2533EA43E564}" destId="{82773A46-F1F6-4EE7-98B8-C47E23F60795}" srcOrd="0" destOrd="0" presId="urn:microsoft.com/office/officeart/2005/8/layout/process1"/>
    <dgm:cxn modelId="{B762B97C-DF48-44BA-A18C-B00FFED27550}" type="presOf" srcId="{978C8C11-6F2D-474E-B864-E2ADB705DB58}" destId="{6AE0B717-9B46-408D-A534-12CF3447A15D}" srcOrd="0" destOrd="0" presId="urn:microsoft.com/office/officeart/2005/8/layout/process1"/>
    <dgm:cxn modelId="{33248C7D-8FE0-4B0E-BC51-A843BA042F71}" type="presOf" srcId="{D1312302-8249-4EF1-9DC1-0289D7632116}" destId="{36FD5BA1-6DCB-4D4C-8E43-F3061D7A0768}" srcOrd="0" destOrd="0" presId="urn:microsoft.com/office/officeart/2005/8/layout/process1"/>
    <dgm:cxn modelId="{0990E892-8F76-4BA6-A644-7CAFEE063F6F}" srcId="{D9CC76E8-F51C-40FB-A12D-86A9CC245FB4}" destId="{69D4E4E3-9500-4A65-9CA7-C08EAFECBF1E}" srcOrd="3" destOrd="0" parTransId="{BC9D5AD0-5D71-4B38-9AD9-06A01F92D695}" sibTransId="{80FC021B-833B-4EA4-9F1F-89BDE0DCC875}"/>
    <dgm:cxn modelId="{7B7969B3-3A5B-4A48-8693-1DB8EBE9A174}" type="presOf" srcId="{9831370B-F435-4D81-BA90-23B70BC4FB87}" destId="{E3EB71AB-5AF2-497E-AC65-E82B1A8D8711}" srcOrd="0" destOrd="0" presId="urn:microsoft.com/office/officeart/2005/8/layout/process1"/>
    <dgm:cxn modelId="{13AD35C0-FECE-4210-B79A-4B1C765165AF}" type="presOf" srcId="{69D4E4E3-9500-4A65-9CA7-C08EAFECBF1E}" destId="{89969D6C-C6C0-4D8F-89B7-523B07A4C8E9}" srcOrd="0" destOrd="0" presId="urn:microsoft.com/office/officeart/2005/8/layout/process1"/>
    <dgm:cxn modelId="{0BF7B3CC-0F68-4501-B1B5-786DDF4F1CD1}" srcId="{D9CC76E8-F51C-40FB-A12D-86A9CC245FB4}" destId="{D1312302-8249-4EF1-9DC1-0289D7632116}" srcOrd="0" destOrd="0" parTransId="{FD10C6D9-2CFA-43DA-8C6F-0DBB471834A0}" sibTransId="{540ACF32-D0F5-47D8-B7A8-9ED137600222}"/>
    <dgm:cxn modelId="{198969CD-D49D-45D0-808B-3BB802C0EFD7}" type="presOf" srcId="{CEFA8280-BFDC-4852-893A-2533EA43E564}" destId="{577BD6C6-8960-4E49-9C9D-3D7DA36DBCB6}" srcOrd="1" destOrd="0" presId="urn:microsoft.com/office/officeart/2005/8/layout/process1"/>
    <dgm:cxn modelId="{621325D4-6210-42FE-820F-884648523505}" type="presOf" srcId="{540ACF32-D0F5-47D8-B7A8-9ED137600222}" destId="{FF8D4DA5-88F1-4C94-AF1D-182EA319FB44}" srcOrd="0" destOrd="0" presId="urn:microsoft.com/office/officeart/2005/8/layout/process1"/>
    <dgm:cxn modelId="{057135DD-11FA-44E6-84F4-4E8B4CBA90C3}" type="presOf" srcId="{BAD5ED2F-6DAE-407D-8E64-6761C472ED75}" destId="{0AA6007B-8EE5-4555-BBE0-66500EBA581E}" srcOrd="0" destOrd="0" presId="urn:microsoft.com/office/officeart/2005/8/layout/process1"/>
    <dgm:cxn modelId="{9F5128EF-19E0-4197-A369-F31EF279144E}" type="presOf" srcId="{BAD5ED2F-6DAE-407D-8E64-6761C472ED75}" destId="{1484F0DE-0686-4CE2-AB67-120226BEF3B5}" srcOrd="1" destOrd="0" presId="urn:microsoft.com/office/officeart/2005/8/layout/process1"/>
    <dgm:cxn modelId="{FE586FF2-E61B-43DF-BE7D-E8C533F249FD}" srcId="{D9CC76E8-F51C-40FB-A12D-86A9CC245FB4}" destId="{978C8C11-6F2D-474E-B864-E2ADB705DB58}" srcOrd="2" destOrd="0" parTransId="{84F780F1-DD1F-4EED-959A-098677A4EB90}" sibTransId="{BAD5ED2F-6DAE-407D-8E64-6761C472ED75}"/>
    <dgm:cxn modelId="{881DB235-0102-45BE-98CB-42022923C3EC}" type="presParOf" srcId="{7657D46D-DE9A-4493-857E-E220C607E0E0}" destId="{36FD5BA1-6DCB-4D4C-8E43-F3061D7A0768}" srcOrd="0" destOrd="0" presId="urn:microsoft.com/office/officeart/2005/8/layout/process1"/>
    <dgm:cxn modelId="{75D8A19A-662E-4E67-BC1D-6A9DCDED04A3}" type="presParOf" srcId="{7657D46D-DE9A-4493-857E-E220C607E0E0}" destId="{FF8D4DA5-88F1-4C94-AF1D-182EA319FB44}" srcOrd="1" destOrd="0" presId="urn:microsoft.com/office/officeart/2005/8/layout/process1"/>
    <dgm:cxn modelId="{6788A535-9D85-49F2-BE0B-106CCDD4AC2A}" type="presParOf" srcId="{FF8D4DA5-88F1-4C94-AF1D-182EA319FB44}" destId="{8A1B9E1C-601F-4A76-AD1A-534C76BE37B9}" srcOrd="0" destOrd="0" presId="urn:microsoft.com/office/officeart/2005/8/layout/process1"/>
    <dgm:cxn modelId="{238A3FB2-2ECB-4F17-8102-017CC25B99B7}" type="presParOf" srcId="{7657D46D-DE9A-4493-857E-E220C607E0E0}" destId="{E3EB71AB-5AF2-497E-AC65-E82B1A8D8711}" srcOrd="2" destOrd="0" presId="urn:microsoft.com/office/officeart/2005/8/layout/process1"/>
    <dgm:cxn modelId="{4ED2F0D8-BF83-478A-8DC2-11DDCA7532D4}" type="presParOf" srcId="{7657D46D-DE9A-4493-857E-E220C607E0E0}" destId="{82773A46-F1F6-4EE7-98B8-C47E23F60795}" srcOrd="3" destOrd="0" presId="urn:microsoft.com/office/officeart/2005/8/layout/process1"/>
    <dgm:cxn modelId="{73EAC016-5145-4453-BB3D-A5ED01F665EF}" type="presParOf" srcId="{82773A46-F1F6-4EE7-98B8-C47E23F60795}" destId="{577BD6C6-8960-4E49-9C9D-3D7DA36DBCB6}" srcOrd="0" destOrd="0" presId="urn:microsoft.com/office/officeart/2005/8/layout/process1"/>
    <dgm:cxn modelId="{4094CBDE-4B6D-4714-90BB-F9EA706CC088}" type="presParOf" srcId="{7657D46D-DE9A-4493-857E-E220C607E0E0}" destId="{6AE0B717-9B46-408D-A534-12CF3447A15D}" srcOrd="4" destOrd="0" presId="urn:microsoft.com/office/officeart/2005/8/layout/process1"/>
    <dgm:cxn modelId="{8DFF79AA-947F-4F3D-BB3E-D2FDBC9ABF72}" type="presParOf" srcId="{7657D46D-DE9A-4493-857E-E220C607E0E0}" destId="{0AA6007B-8EE5-4555-BBE0-66500EBA581E}" srcOrd="5" destOrd="0" presId="urn:microsoft.com/office/officeart/2005/8/layout/process1"/>
    <dgm:cxn modelId="{01DC6E55-06A9-47C7-A758-16D066540680}" type="presParOf" srcId="{0AA6007B-8EE5-4555-BBE0-66500EBA581E}" destId="{1484F0DE-0686-4CE2-AB67-120226BEF3B5}" srcOrd="0" destOrd="0" presId="urn:microsoft.com/office/officeart/2005/8/layout/process1"/>
    <dgm:cxn modelId="{78D2141F-8645-47FE-A4E3-F8392E045070}" type="presParOf" srcId="{7657D46D-DE9A-4493-857E-E220C607E0E0}" destId="{89969D6C-C6C0-4D8F-89B7-523B07A4C8E9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3E567C5-C0BC-46CB-AC8D-F3CA2C2ED57E}" type="doc">
      <dgm:prSet loTypeId="urn:microsoft.com/office/officeart/2005/8/layout/vList3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en-GB"/>
        </a:p>
      </dgm:t>
    </dgm:pt>
    <dgm:pt modelId="{81C5AD3E-D1E5-4328-AB1C-DE3BA74FEBAA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b="1" i="0" baseline="0" dirty="0"/>
            <a:t>Lengthy, repetitive pleadings</a:t>
          </a:r>
        </a:p>
      </dgm:t>
    </dgm:pt>
    <dgm:pt modelId="{DE0EF524-B6FE-41A8-A951-E8678EB67327}" type="parTrans" cxnId="{5F04ED1D-CC7A-40D8-B869-C8135847113E}">
      <dgm:prSet/>
      <dgm:spPr/>
      <dgm:t>
        <a:bodyPr/>
        <a:lstStyle/>
        <a:p>
          <a:endParaRPr lang="en-GB"/>
        </a:p>
      </dgm:t>
    </dgm:pt>
    <dgm:pt modelId="{A5B2283C-57E8-425D-8B82-83A10FCE4066}" type="sibTrans" cxnId="{5F04ED1D-CC7A-40D8-B869-C8135847113E}">
      <dgm:prSet/>
      <dgm:spPr/>
      <dgm:t>
        <a:bodyPr/>
        <a:lstStyle/>
        <a:p>
          <a:endParaRPr lang="en-GB"/>
        </a:p>
      </dgm:t>
    </dgm:pt>
    <dgm:pt modelId="{05D815B5-3806-454F-8D86-F85A4C79D719}">
      <dgm:prSet/>
      <dgm:spPr/>
      <dgm:t>
        <a:bodyPr/>
        <a:lstStyle/>
        <a:p>
          <a:r>
            <a:rPr lang="en-GB" b="1" i="0" baseline="0" dirty="0"/>
            <a:t>Irrelevant information</a:t>
          </a:r>
        </a:p>
      </dgm:t>
    </dgm:pt>
    <dgm:pt modelId="{9963684B-81BE-46B2-8566-C95A1CAF6279}" type="parTrans" cxnId="{8F38D040-4441-496C-A8ED-47B32B47B1A3}">
      <dgm:prSet/>
      <dgm:spPr/>
      <dgm:t>
        <a:bodyPr/>
        <a:lstStyle/>
        <a:p>
          <a:endParaRPr lang="en-GB"/>
        </a:p>
      </dgm:t>
    </dgm:pt>
    <dgm:pt modelId="{001BB8C9-88EC-4FAC-957E-4C24659E5A8A}" type="sibTrans" cxnId="{8F38D040-4441-496C-A8ED-47B32B47B1A3}">
      <dgm:prSet/>
      <dgm:spPr/>
      <dgm:t>
        <a:bodyPr/>
        <a:lstStyle/>
        <a:p>
          <a:endParaRPr lang="en-GB"/>
        </a:p>
      </dgm:t>
    </dgm:pt>
    <dgm:pt modelId="{6E979232-0CC5-4AE1-8A6C-3CE0A1C0C4E3}">
      <dgm:prSet/>
      <dgm:spPr/>
      <dgm:t>
        <a:bodyPr/>
        <a:lstStyle/>
        <a:p>
          <a:r>
            <a:rPr lang="en-GB" b="1" i="0" baseline="0" dirty="0"/>
            <a:t>Hallucinated law and cases</a:t>
          </a:r>
        </a:p>
      </dgm:t>
    </dgm:pt>
    <dgm:pt modelId="{C1273B2A-4797-4D36-9D5E-D9E82572E778}" type="parTrans" cxnId="{EE81072B-20E7-4B86-8537-42F829B6360A}">
      <dgm:prSet/>
      <dgm:spPr/>
      <dgm:t>
        <a:bodyPr/>
        <a:lstStyle/>
        <a:p>
          <a:endParaRPr lang="en-GB"/>
        </a:p>
      </dgm:t>
    </dgm:pt>
    <dgm:pt modelId="{75A3FC3B-4466-448C-92A5-15CA2D5B6BEA}" type="sibTrans" cxnId="{EE81072B-20E7-4B86-8537-42F829B6360A}">
      <dgm:prSet/>
      <dgm:spPr/>
      <dgm:t>
        <a:bodyPr/>
        <a:lstStyle/>
        <a:p>
          <a:endParaRPr lang="en-GB"/>
        </a:p>
      </dgm:t>
    </dgm:pt>
    <dgm:pt modelId="{6F1FBE5C-2675-4BD6-9B9F-B86810982364}">
      <dgm:prSet/>
      <dgm:spPr/>
      <dgm:t>
        <a:bodyPr/>
        <a:lstStyle/>
        <a:p>
          <a:r>
            <a:rPr lang="en-GB" b="1" i="0" baseline="0" dirty="0"/>
            <a:t>Unreasonable expectations</a:t>
          </a:r>
        </a:p>
      </dgm:t>
    </dgm:pt>
    <dgm:pt modelId="{804E8429-2ECB-4F25-B5F0-161B790F6FD0}" type="parTrans" cxnId="{25C7E11D-90B9-4E5C-81C9-3DA3C6AAE127}">
      <dgm:prSet/>
      <dgm:spPr/>
      <dgm:t>
        <a:bodyPr/>
        <a:lstStyle/>
        <a:p>
          <a:endParaRPr lang="en-GB"/>
        </a:p>
      </dgm:t>
    </dgm:pt>
    <dgm:pt modelId="{AE6963A4-E0D3-4541-8B84-B1662A6A2D3D}" type="sibTrans" cxnId="{25C7E11D-90B9-4E5C-81C9-3DA3C6AAE127}">
      <dgm:prSet/>
      <dgm:spPr/>
      <dgm:t>
        <a:bodyPr/>
        <a:lstStyle/>
        <a:p>
          <a:endParaRPr lang="en-GB"/>
        </a:p>
      </dgm:t>
    </dgm:pt>
    <dgm:pt modelId="{F0FA957D-0913-4426-9E98-0D2C539BF9C3}">
      <dgm:prSet/>
      <dgm:spPr/>
      <dgm:t>
        <a:bodyPr/>
        <a:lstStyle/>
        <a:p>
          <a:r>
            <a:rPr lang="en-GB" b="1" i="0" baseline="0" dirty="0"/>
            <a:t>Confidentiality risk</a:t>
          </a:r>
        </a:p>
      </dgm:t>
    </dgm:pt>
    <dgm:pt modelId="{1FA57683-2C9C-4ED7-8063-3236E9B03A79}" type="parTrans" cxnId="{3F3D3C2F-15B6-4FE3-B80B-880E36952C9F}">
      <dgm:prSet/>
      <dgm:spPr/>
      <dgm:t>
        <a:bodyPr/>
        <a:lstStyle/>
        <a:p>
          <a:endParaRPr lang="en-GB"/>
        </a:p>
      </dgm:t>
    </dgm:pt>
    <dgm:pt modelId="{E2A8FF23-D978-424F-BA73-B0FB04FF9F95}" type="sibTrans" cxnId="{3F3D3C2F-15B6-4FE3-B80B-880E36952C9F}">
      <dgm:prSet/>
      <dgm:spPr/>
      <dgm:t>
        <a:bodyPr/>
        <a:lstStyle/>
        <a:p>
          <a:endParaRPr lang="en-GB"/>
        </a:p>
      </dgm:t>
    </dgm:pt>
    <dgm:pt modelId="{F48FAF70-8E53-4F95-B489-7948197B0F8C}">
      <dgm:prSet/>
      <dgm:spPr/>
      <dgm:t>
        <a:bodyPr/>
        <a:lstStyle/>
        <a:p>
          <a:r>
            <a:rPr lang="en-GB" b="1" i="0" baseline="0" dirty="0"/>
            <a:t>Unreasonable conduct of proceedings</a:t>
          </a:r>
        </a:p>
      </dgm:t>
    </dgm:pt>
    <dgm:pt modelId="{9E52E620-0952-4D9D-8C04-7B94D50539FE}" type="parTrans" cxnId="{6FB637D5-C1A7-42AC-9926-D121C0A1BA9C}">
      <dgm:prSet/>
      <dgm:spPr/>
      <dgm:t>
        <a:bodyPr/>
        <a:lstStyle/>
        <a:p>
          <a:endParaRPr lang="en-GB"/>
        </a:p>
      </dgm:t>
    </dgm:pt>
    <dgm:pt modelId="{7FDB0561-B1D4-4844-8A39-5B6311990948}" type="sibTrans" cxnId="{6FB637D5-C1A7-42AC-9926-D121C0A1BA9C}">
      <dgm:prSet/>
      <dgm:spPr/>
      <dgm:t>
        <a:bodyPr/>
        <a:lstStyle/>
        <a:p>
          <a:endParaRPr lang="en-GB"/>
        </a:p>
      </dgm:t>
    </dgm:pt>
    <dgm:pt modelId="{D5C5A2C0-2E02-49BA-848A-855AF09C1ACE}" type="pres">
      <dgm:prSet presAssocID="{03E567C5-C0BC-46CB-AC8D-F3CA2C2ED57E}" presName="linearFlow" presStyleCnt="0">
        <dgm:presLayoutVars>
          <dgm:dir/>
          <dgm:resizeHandles val="exact"/>
        </dgm:presLayoutVars>
      </dgm:prSet>
      <dgm:spPr/>
    </dgm:pt>
    <dgm:pt modelId="{D99F7454-7ECA-40F2-B395-CDFC8D79DDD4}" type="pres">
      <dgm:prSet presAssocID="{81C5AD3E-D1E5-4328-AB1C-DE3BA74FEBAA}" presName="composite" presStyleCnt="0"/>
      <dgm:spPr/>
    </dgm:pt>
    <dgm:pt modelId="{0D54DFB7-A6C2-405B-A7AD-7B0CEE7B5E17}" type="pres">
      <dgm:prSet presAssocID="{81C5AD3E-D1E5-4328-AB1C-DE3BA74FEBAA}" presName="imgShp" presStyleLbl="fgImgPlace1" presStyleIdx="0" presStyleCnt="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avel with solid fill"/>
        </a:ext>
      </dgm:extLst>
    </dgm:pt>
    <dgm:pt modelId="{28943715-1F6E-496F-8E4C-16FE15AF49C0}" type="pres">
      <dgm:prSet presAssocID="{81C5AD3E-D1E5-4328-AB1C-DE3BA74FEBAA}" presName="txShp" presStyleLbl="node1" presStyleIdx="0" presStyleCnt="6">
        <dgm:presLayoutVars>
          <dgm:bulletEnabled val="1"/>
        </dgm:presLayoutVars>
      </dgm:prSet>
      <dgm:spPr/>
    </dgm:pt>
    <dgm:pt modelId="{71DD6487-4066-43A8-9E2D-60CF73FD45F0}" type="pres">
      <dgm:prSet presAssocID="{A5B2283C-57E8-425D-8B82-83A10FCE4066}" presName="spacing" presStyleCnt="0"/>
      <dgm:spPr/>
    </dgm:pt>
    <dgm:pt modelId="{DF0223A8-8892-4331-8DE4-F1DA3DDEE597}" type="pres">
      <dgm:prSet presAssocID="{05D815B5-3806-454F-8D86-F85A4C79D719}" presName="composite" presStyleCnt="0"/>
      <dgm:spPr/>
    </dgm:pt>
    <dgm:pt modelId="{CEB33F0E-5ED4-49E0-84D2-C784C0DF2DB6}" type="pres">
      <dgm:prSet presAssocID="{05D815B5-3806-454F-8D86-F85A4C79D719}" presName="imgShp" presStyleLbl="fgImgPlace1" presStyleIdx="1" presStyleCnt="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encil with solid fill"/>
        </a:ext>
      </dgm:extLst>
    </dgm:pt>
    <dgm:pt modelId="{6B439122-612B-47FC-B1BB-9C05D9BE9BD7}" type="pres">
      <dgm:prSet presAssocID="{05D815B5-3806-454F-8D86-F85A4C79D719}" presName="txShp" presStyleLbl="node1" presStyleIdx="1" presStyleCnt="6">
        <dgm:presLayoutVars>
          <dgm:bulletEnabled val="1"/>
        </dgm:presLayoutVars>
      </dgm:prSet>
      <dgm:spPr/>
    </dgm:pt>
    <dgm:pt modelId="{4220B4E0-4575-4C96-91BA-45AAE4DFCD41}" type="pres">
      <dgm:prSet presAssocID="{001BB8C9-88EC-4FAC-957E-4C24659E5A8A}" presName="spacing" presStyleCnt="0"/>
      <dgm:spPr/>
    </dgm:pt>
    <dgm:pt modelId="{0457D510-6F74-4CED-B095-3C404F38FEFB}" type="pres">
      <dgm:prSet presAssocID="{6E979232-0CC5-4AE1-8A6C-3CE0A1C0C4E3}" presName="composite" presStyleCnt="0"/>
      <dgm:spPr/>
    </dgm:pt>
    <dgm:pt modelId="{2F8C055D-8296-43F8-B718-9BC6A14573E7}" type="pres">
      <dgm:prSet presAssocID="{6E979232-0CC5-4AE1-8A6C-3CE0A1C0C4E3}" presName="imgShp" presStyleLbl="fgImgPlace1" presStyleIdx="2" presStyleCnt="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ales of justice with solid fill"/>
        </a:ext>
      </dgm:extLst>
    </dgm:pt>
    <dgm:pt modelId="{DAA55B6B-B48F-42AC-930E-939778D1CBF3}" type="pres">
      <dgm:prSet presAssocID="{6E979232-0CC5-4AE1-8A6C-3CE0A1C0C4E3}" presName="txShp" presStyleLbl="node1" presStyleIdx="2" presStyleCnt="6">
        <dgm:presLayoutVars>
          <dgm:bulletEnabled val="1"/>
        </dgm:presLayoutVars>
      </dgm:prSet>
      <dgm:spPr/>
    </dgm:pt>
    <dgm:pt modelId="{F55124F6-6220-4943-B5DF-11622438E1D6}" type="pres">
      <dgm:prSet presAssocID="{75A3FC3B-4466-448C-92A5-15CA2D5B6BEA}" presName="spacing" presStyleCnt="0"/>
      <dgm:spPr/>
    </dgm:pt>
    <dgm:pt modelId="{E35ABFA5-31ED-4C79-8AED-98ADADD5328C}" type="pres">
      <dgm:prSet presAssocID="{6F1FBE5C-2675-4BD6-9B9F-B86810982364}" presName="composite" presStyleCnt="0"/>
      <dgm:spPr/>
    </dgm:pt>
    <dgm:pt modelId="{902AF965-3EE8-4531-AB48-E3625F585BC2}" type="pres">
      <dgm:prSet presAssocID="{6F1FBE5C-2675-4BD6-9B9F-B86810982364}" presName="imgShp" presStyleLbl="fgImgPlace1" presStyleIdx="3" presStyleCnt="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ose with solid fill"/>
        </a:ext>
      </dgm:extLst>
    </dgm:pt>
    <dgm:pt modelId="{1C993F0C-6542-4814-947A-EED0EC18FD4D}" type="pres">
      <dgm:prSet presAssocID="{6F1FBE5C-2675-4BD6-9B9F-B86810982364}" presName="txShp" presStyleLbl="node1" presStyleIdx="3" presStyleCnt="6">
        <dgm:presLayoutVars>
          <dgm:bulletEnabled val="1"/>
        </dgm:presLayoutVars>
      </dgm:prSet>
      <dgm:spPr/>
    </dgm:pt>
    <dgm:pt modelId="{5CC1FFEF-35E1-43CB-AAB3-71283E0EDAE7}" type="pres">
      <dgm:prSet presAssocID="{AE6963A4-E0D3-4541-8B84-B1662A6A2D3D}" presName="spacing" presStyleCnt="0"/>
      <dgm:spPr/>
    </dgm:pt>
    <dgm:pt modelId="{ADDE953B-4A89-4218-9445-C376A65B9164}" type="pres">
      <dgm:prSet presAssocID="{F0FA957D-0913-4426-9E98-0D2C539BF9C3}" presName="composite" presStyleCnt="0"/>
      <dgm:spPr/>
    </dgm:pt>
    <dgm:pt modelId="{5F76A36F-5444-4B22-906D-707F2F502897}" type="pres">
      <dgm:prSet presAssocID="{F0FA957D-0913-4426-9E98-0D2C539BF9C3}" presName="imgShp" presStyleLbl="fgImgPlace1" presStyleIdx="4" presStyleCnt="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mment Slash Silence with solid fill"/>
        </a:ext>
      </dgm:extLst>
    </dgm:pt>
    <dgm:pt modelId="{D2347DFC-A236-42EA-8DCD-7394B3F4277E}" type="pres">
      <dgm:prSet presAssocID="{F0FA957D-0913-4426-9E98-0D2C539BF9C3}" presName="txShp" presStyleLbl="node1" presStyleIdx="4" presStyleCnt="6">
        <dgm:presLayoutVars>
          <dgm:bulletEnabled val="1"/>
        </dgm:presLayoutVars>
      </dgm:prSet>
      <dgm:spPr/>
    </dgm:pt>
    <dgm:pt modelId="{1FE014FE-5F77-4AD2-9BD4-824434AEB1F2}" type="pres">
      <dgm:prSet presAssocID="{E2A8FF23-D978-424F-BA73-B0FB04FF9F95}" presName="spacing" presStyleCnt="0"/>
      <dgm:spPr/>
    </dgm:pt>
    <dgm:pt modelId="{1503698D-FE78-4C5A-8600-172AC8DED981}" type="pres">
      <dgm:prSet presAssocID="{F48FAF70-8E53-4F95-B489-7948197B0F8C}" presName="composite" presStyleCnt="0"/>
      <dgm:spPr/>
    </dgm:pt>
    <dgm:pt modelId="{11DF28CE-1A5A-4F31-BA40-209E1D6C4E91}" type="pres">
      <dgm:prSet presAssocID="{F48FAF70-8E53-4F95-B489-7948197B0F8C}" presName="imgShp" presStyleLbl="fgImgPlace1" presStyleIdx="5" presStyleCnt="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Judge female with solid fill"/>
        </a:ext>
      </dgm:extLst>
    </dgm:pt>
    <dgm:pt modelId="{067C28D4-AB9D-458D-8C39-4DD53205ED7D}" type="pres">
      <dgm:prSet presAssocID="{F48FAF70-8E53-4F95-B489-7948197B0F8C}" presName="txShp" presStyleLbl="node1" presStyleIdx="5" presStyleCnt="6">
        <dgm:presLayoutVars>
          <dgm:bulletEnabled val="1"/>
        </dgm:presLayoutVars>
      </dgm:prSet>
      <dgm:spPr/>
    </dgm:pt>
  </dgm:ptLst>
  <dgm:cxnLst>
    <dgm:cxn modelId="{25C7E11D-90B9-4E5C-81C9-3DA3C6AAE127}" srcId="{03E567C5-C0BC-46CB-AC8D-F3CA2C2ED57E}" destId="{6F1FBE5C-2675-4BD6-9B9F-B86810982364}" srcOrd="3" destOrd="0" parTransId="{804E8429-2ECB-4F25-B5F0-161B790F6FD0}" sibTransId="{AE6963A4-E0D3-4541-8B84-B1662A6A2D3D}"/>
    <dgm:cxn modelId="{5F04ED1D-CC7A-40D8-B869-C8135847113E}" srcId="{03E567C5-C0BC-46CB-AC8D-F3CA2C2ED57E}" destId="{81C5AD3E-D1E5-4328-AB1C-DE3BA74FEBAA}" srcOrd="0" destOrd="0" parTransId="{DE0EF524-B6FE-41A8-A951-E8678EB67327}" sibTransId="{A5B2283C-57E8-425D-8B82-83A10FCE4066}"/>
    <dgm:cxn modelId="{C9428B1F-D971-43A5-A303-6ACFEFC57E42}" type="presOf" srcId="{F48FAF70-8E53-4F95-B489-7948197B0F8C}" destId="{067C28D4-AB9D-458D-8C39-4DD53205ED7D}" srcOrd="0" destOrd="0" presId="urn:microsoft.com/office/officeart/2005/8/layout/vList3"/>
    <dgm:cxn modelId="{EE81072B-20E7-4B86-8537-42F829B6360A}" srcId="{03E567C5-C0BC-46CB-AC8D-F3CA2C2ED57E}" destId="{6E979232-0CC5-4AE1-8A6C-3CE0A1C0C4E3}" srcOrd="2" destOrd="0" parTransId="{C1273B2A-4797-4D36-9D5E-D9E82572E778}" sibTransId="{75A3FC3B-4466-448C-92A5-15CA2D5B6BEA}"/>
    <dgm:cxn modelId="{3F3D3C2F-15B6-4FE3-B80B-880E36952C9F}" srcId="{03E567C5-C0BC-46CB-AC8D-F3CA2C2ED57E}" destId="{F0FA957D-0913-4426-9E98-0D2C539BF9C3}" srcOrd="4" destOrd="0" parTransId="{1FA57683-2C9C-4ED7-8063-3236E9B03A79}" sibTransId="{E2A8FF23-D978-424F-BA73-B0FB04FF9F95}"/>
    <dgm:cxn modelId="{74273A3D-1930-4E17-A4CA-50D7B4FA1A36}" type="presOf" srcId="{6E979232-0CC5-4AE1-8A6C-3CE0A1C0C4E3}" destId="{DAA55B6B-B48F-42AC-930E-939778D1CBF3}" srcOrd="0" destOrd="0" presId="urn:microsoft.com/office/officeart/2005/8/layout/vList3"/>
    <dgm:cxn modelId="{8F38D040-4441-496C-A8ED-47B32B47B1A3}" srcId="{03E567C5-C0BC-46CB-AC8D-F3CA2C2ED57E}" destId="{05D815B5-3806-454F-8D86-F85A4C79D719}" srcOrd="1" destOrd="0" parTransId="{9963684B-81BE-46B2-8566-C95A1CAF6279}" sibTransId="{001BB8C9-88EC-4FAC-957E-4C24659E5A8A}"/>
    <dgm:cxn modelId="{27950A5F-B9E1-4F40-8477-A6404AA9EE07}" type="presOf" srcId="{03E567C5-C0BC-46CB-AC8D-F3CA2C2ED57E}" destId="{D5C5A2C0-2E02-49BA-848A-855AF09C1ACE}" srcOrd="0" destOrd="0" presId="urn:microsoft.com/office/officeart/2005/8/layout/vList3"/>
    <dgm:cxn modelId="{B7F78342-6732-4F12-A1A2-D65FE6AA10D7}" type="presOf" srcId="{6F1FBE5C-2675-4BD6-9B9F-B86810982364}" destId="{1C993F0C-6542-4814-947A-EED0EC18FD4D}" srcOrd="0" destOrd="0" presId="urn:microsoft.com/office/officeart/2005/8/layout/vList3"/>
    <dgm:cxn modelId="{B7E13171-D249-4FA9-B7F7-0E1111147485}" type="presOf" srcId="{F0FA957D-0913-4426-9E98-0D2C539BF9C3}" destId="{D2347DFC-A236-42EA-8DCD-7394B3F4277E}" srcOrd="0" destOrd="0" presId="urn:microsoft.com/office/officeart/2005/8/layout/vList3"/>
    <dgm:cxn modelId="{9AC41A7E-950E-4653-B945-25402FD61306}" type="presOf" srcId="{81C5AD3E-D1E5-4328-AB1C-DE3BA74FEBAA}" destId="{28943715-1F6E-496F-8E4C-16FE15AF49C0}" srcOrd="0" destOrd="0" presId="urn:microsoft.com/office/officeart/2005/8/layout/vList3"/>
    <dgm:cxn modelId="{6FB637D5-C1A7-42AC-9926-D121C0A1BA9C}" srcId="{03E567C5-C0BC-46CB-AC8D-F3CA2C2ED57E}" destId="{F48FAF70-8E53-4F95-B489-7948197B0F8C}" srcOrd="5" destOrd="0" parTransId="{9E52E620-0952-4D9D-8C04-7B94D50539FE}" sibTransId="{7FDB0561-B1D4-4844-8A39-5B6311990948}"/>
    <dgm:cxn modelId="{EDDBECE2-8B83-49FA-8D8D-5DD53A8EEE1D}" type="presOf" srcId="{05D815B5-3806-454F-8D86-F85A4C79D719}" destId="{6B439122-612B-47FC-B1BB-9C05D9BE9BD7}" srcOrd="0" destOrd="0" presId="urn:microsoft.com/office/officeart/2005/8/layout/vList3"/>
    <dgm:cxn modelId="{B984AD8B-E2F7-4EBB-8353-301854F2F86C}" type="presParOf" srcId="{D5C5A2C0-2E02-49BA-848A-855AF09C1ACE}" destId="{D99F7454-7ECA-40F2-B395-CDFC8D79DDD4}" srcOrd="0" destOrd="0" presId="urn:microsoft.com/office/officeart/2005/8/layout/vList3"/>
    <dgm:cxn modelId="{0BED364A-6CB0-4536-A16B-23718A5FCD06}" type="presParOf" srcId="{D99F7454-7ECA-40F2-B395-CDFC8D79DDD4}" destId="{0D54DFB7-A6C2-405B-A7AD-7B0CEE7B5E17}" srcOrd="0" destOrd="0" presId="urn:microsoft.com/office/officeart/2005/8/layout/vList3"/>
    <dgm:cxn modelId="{BB90B892-5A6C-4A51-A077-CEE7E9DCE8A7}" type="presParOf" srcId="{D99F7454-7ECA-40F2-B395-CDFC8D79DDD4}" destId="{28943715-1F6E-496F-8E4C-16FE15AF49C0}" srcOrd="1" destOrd="0" presId="urn:microsoft.com/office/officeart/2005/8/layout/vList3"/>
    <dgm:cxn modelId="{4B2E5ED8-5F71-43CD-8C8E-1F9F03C20FDF}" type="presParOf" srcId="{D5C5A2C0-2E02-49BA-848A-855AF09C1ACE}" destId="{71DD6487-4066-43A8-9E2D-60CF73FD45F0}" srcOrd="1" destOrd="0" presId="urn:microsoft.com/office/officeart/2005/8/layout/vList3"/>
    <dgm:cxn modelId="{216B4687-D153-4C78-9C94-D1A54836D27D}" type="presParOf" srcId="{D5C5A2C0-2E02-49BA-848A-855AF09C1ACE}" destId="{DF0223A8-8892-4331-8DE4-F1DA3DDEE597}" srcOrd="2" destOrd="0" presId="urn:microsoft.com/office/officeart/2005/8/layout/vList3"/>
    <dgm:cxn modelId="{BB8FC445-D954-44E8-95EC-F2C10656ECF2}" type="presParOf" srcId="{DF0223A8-8892-4331-8DE4-F1DA3DDEE597}" destId="{CEB33F0E-5ED4-49E0-84D2-C784C0DF2DB6}" srcOrd="0" destOrd="0" presId="urn:microsoft.com/office/officeart/2005/8/layout/vList3"/>
    <dgm:cxn modelId="{7DDA1934-440D-4A1E-B0FB-6F91309F00CD}" type="presParOf" srcId="{DF0223A8-8892-4331-8DE4-F1DA3DDEE597}" destId="{6B439122-612B-47FC-B1BB-9C05D9BE9BD7}" srcOrd="1" destOrd="0" presId="urn:microsoft.com/office/officeart/2005/8/layout/vList3"/>
    <dgm:cxn modelId="{ACB11AD9-AC81-4127-B773-B3991EDC8CBE}" type="presParOf" srcId="{D5C5A2C0-2E02-49BA-848A-855AF09C1ACE}" destId="{4220B4E0-4575-4C96-91BA-45AAE4DFCD41}" srcOrd="3" destOrd="0" presId="urn:microsoft.com/office/officeart/2005/8/layout/vList3"/>
    <dgm:cxn modelId="{3E4C372A-9ADF-4E5E-91EB-EE5D16629CDA}" type="presParOf" srcId="{D5C5A2C0-2E02-49BA-848A-855AF09C1ACE}" destId="{0457D510-6F74-4CED-B095-3C404F38FEFB}" srcOrd="4" destOrd="0" presId="urn:microsoft.com/office/officeart/2005/8/layout/vList3"/>
    <dgm:cxn modelId="{2FA34256-8901-410E-BECE-5CE2DA30808D}" type="presParOf" srcId="{0457D510-6F74-4CED-B095-3C404F38FEFB}" destId="{2F8C055D-8296-43F8-B718-9BC6A14573E7}" srcOrd="0" destOrd="0" presId="urn:microsoft.com/office/officeart/2005/8/layout/vList3"/>
    <dgm:cxn modelId="{65E1AC71-492D-4998-A896-EFF1B9E28251}" type="presParOf" srcId="{0457D510-6F74-4CED-B095-3C404F38FEFB}" destId="{DAA55B6B-B48F-42AC-930E-939778D1CBF3}" srcOrd="1" destOrd="0" presId="urn:microsoft.com/office/officeart/2005/8/layout/vList3"/>
    <dgm:cxn modelId="{22200631-2FFE-49FF-9B0E-D9FB09E7C551}" type="presParOf" srcId="{D5C5A2C0-2E02-49BA-848A-855AF09C1ACE}" destId="{F55124F6-6220-4943-B5DF-11622438E1D6}" srcOrd="5" destOrd="0" presId="urn:microsoft.com/office/officeart/2005/8/layout/vList3"/>
    <dgm:cxn modelId="{13F97702-39AD-4C2D-AF5E-5659D3229E2E}" type="presParOf" srcId="{D5C5A2C0-2E02-49BA-848A-855AF09C1ACE}" destId="{E35ABFA5-31ED-4C79-8AED-98ADADD5328C}" srcOrd="6" destOrd="0" presId="urn:microsoft.com/office/officeart/2005/8/layout/vList3"/>
    <dgm:cxn modelId="{F5B04762-5616-414C-AA78-F2AC0818E6AF}" type="presParOf" srcId="{E35ABFA5-31ED-4C79-8AED-98ADADD5328C}" destId="{902AF965-3EE8-4531-AB48-E3625F585BC2}" srcOrd="0" destOrd="0" presId="urn:microsoft.com/office/officeart/2005/8/layout/vList3"/>
    <dgm:cxn modelId="{15179F43-9C75-4143-AE82-4DBD507B8937}" type="presParOf" srcId="{E35ABFA5-31ED-4C79-8AED-98ADADD5328C}" destId="{1C993F0C-6542-4814-947A-EED0EC18FD4D}" srcOrd="1" destOrd="0" presId="urn:microsoft.com/office/officeart/2005/8/layout/vList3"/>
    <dgm:cxn modelId="{D435930F-B3A3-4692-A60E-C0ECB0CF9F63}" type="presParOf" srcId="{D5C5A2C0-2E02-49BA-848A-855AF09C1ACE}" destId="{5CC1FFEF-35E1-43CB-AAB3-71283E0EDAE7}" srcOrd="7" destOrd="0" presId="urn:microsoft.com/office/officeart/2005/8/layout/vList3"/>
    <dgm:cxn modelId="{154775B3-F053-4B78-A701-00B3AD13332D}" type="presParOf" srcId="{D5C5A2C0-2E02-49BA-848A-855AF09C1ACE}" destId="{ADDE953B-4A89-4218-9445-C376A65B9164}" srcOrd="8" destOrd="0" presId="urn:microsoft.com/office/officeart/2005/8/layout/vList3"/>
    <dgm:cxn modelId="{2819A842-67C9-4641-9545-ECDE67F55DDA}" type="presParOf" srcId="{ADDE953B-4A89-4218-9445-C376A65B9164}" destId="{5F76A36F-5444-4B22-906D-707F2F502897}" srcOrd="0" destOrd="0" presId="urn:microsoft.com/office/officeart/2005/8/layout/vList3"/>
    <dgm:cxn modelId="{8E62FCA4-93DF-470D-B7F2-9694A0FB65AB}" type="presParOf" srcId="{ADDE953B-4A89-4218-9445-C376A65B9164}" destId="{D2347DFC-A236-42EA-8DCD-7394B3F4277E}" srcOrd="1" destOrd="0" presId="urn:microsoft.com/office/officeart/2005/8/layout/vList3"/>
    <dgm:cxn modelId="{0909A4BE-459D-45CC-95EC-858F0E0E3F16}" type="presParOf" srcId="{D5C5A2C0-2E02-49BA-848A-855AF09C1ACE}" destId="{1FE014FE-5F77-4AD2-9BD4-824434AEB1F2}" srcOrd="9" destOrd="0" presId="urn:microsoft.com/office/officeart/2005/8/layout/vList3"/>
    <dgm:cxn modelId="{F7EB4073-0CDB-46DC-AA22-CD1192719998}" type="presParOf" srcId="{D5C5A2C0-2E02-49BA-848A-855AF09C1ACE}" destId="{1503698D-FE78-4C5A-8600-172AC8DED981}" srcOrd="10" destOrd="0" presId="urn:microsoft.com/office/officeart/2005/8/layout/vList3"/>
    <dgm:cxn modelId="{31650883-B88F-4675-AFE7-8D912D0C92C6}" type="presParOf" srcId="{1503698D-FE78-4C5A-8600-172AC8DED981}" destId="{11DF28CE-1A5A-4F31-BA40-209E1D6C4E91}" srcOrd="0" destOrd="0" presId="urn:microsoft.com/office/officeart/2005/8/layout/vList3"/>
    <dgm:cxn modelId="{482641F3-3B76-443E-A61C-A6DECBFF2C46}" type="presParOf" srcId="{1503698D-FE78-4C5A-8600-172AC8DED981}" destId="{067C28D4-AB9D-458D-8C39-4DD53205ED7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73679E2-AAB0-4128-BE4E-CCB991D3D1BA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9C1709B-07C2-4B76-A69E-F9F7D775DE20}">
      <dgm:prSet phldrT="[Text]" phldr="0" custT="1"/>
      <dgm:spPr/>
      <dgm:t>
        <a:bodyPr/>
        <a:lstStyle/>
        <a:p>
          <a:r>
            <a:rPr lang="en-GB" sz="1600" b="1" i="0" baseline="0" dirty="0"/>
            <a:t>Keep response succinct and to main points</a:t>
          </a:r>
        </a:p>
      </dgm:t>
    </dgm:pt>
    <dgm:pt modelId="{2028661B-B78D-4BF1-A0F8-D4A20A4D150F}" type="parTrans" cxnId="{175E0332-39B7-4065-AEAB-75DDC14B1013}">
      <dgm:prSet/>
      <dgm:spPr/>
      <dgm:t>
        <a:bodyPr/>
        <a:lstStyle/>
        <a:p>
          <a:endParaRPr lang="en-GB"/>
        </a:p>
      </dgm:t>
    </dgm:pt>
    <dgm:pt modelId="{CA88475F-4B51-4E65-A392-EF4EA4A994F0}" type="sibTrans" cxnId="{175E0332-39B7-4065-AEAB-75DDC14B1013}">
      <dgm:prSet/>
      <dgm:spPr/>
      <dgm:t>
        <a:bodyPr/>
        <a:lstStyle/>
        <a:p>
          <a:endParaRPr lang="en-GB"/>
        </a:p>
      </dgm:t>
    </dgm:pt>
    <dgm:pt modelId="{466B3562-3DD1-4D67-B6D8-DCD2384FF60E}">
      <dgm:prSet phldrT="[Text]" phldr="0" custT="1"/>
      <dgm:spPr/>
      <dgm:t>
        <a:bodyPr/>
        <a:lstStyle/>
        <a:p>
          <a:r>
            <a:rPr lang="en-GB" sz="1600" b="1" i="0" baseline="0" dirty="0"/>
            <a:t>Request preliminary hearing</a:t>
          </a:r>
        </a:p>
      </dgm:t>
    </dgm:pt>
    <dgm:pt modelId="{A8D69EBE-B1F3-4ECF-80E2-9399A92CA2C9}" type="parTrans" cxnId="{59D476B2-016A-4D8A-A647-5119DF350CC6}">
      <dgm:prSet/>
      <dgm:spPr/>
      <dgm:t>
        <a:bodyPr/>
        <a:lstStyle/>
        <a:p>
          <a:endParaRPr lang="en-GB"/>
        </a:p>
      </dgm:t>
    </dgm:pt>
    <dgm:pt modelId="{F0178076-A61C-4300-B04E-C08819D5634A}" type="sibTrans" cxnId="{59D476B2-016A-4D8A-A647-5119DF350CC6}">
      <dgm:prSet/>
      <dgm:spPr/>
      <dgm:t>
        <a:bodyPr/>
        <a:lstStyle/>
        <a:p>
          <a:endParaRPr lang="en-GB"/>
        </a:p>
      </dgm:t>
    </dgm:pt>
    <dgm:pt modelId="{B58AEB06-45FC-4A50-AF8C-85C70732AAD4}">
      <dgm:prSet phldrT="[Text]" phldr="0" custT="1"/>
      <dgm:spPr/>
      <dgm:t>
        <a:bodyPr/>
        <a:lstStyle/>
        <a:p>
          <a:r>
            <a:rPr lang="en-GB" sz="1600" b="1" i="0" baseline="0" dirty="0"/>
            <a:t>Judicial mediation</a:t>
          </a:r>
        </a:p>
      </dgm:t>
    </dgm:pt>
    <dgm:pt modelId="{D81B6F0D-4DF1-4044-8847-A3A1544EE890}" type="parTrans" cxnId="{175C9D17-0AA3-4FD9-B746-3DCBEADF35A4}">
      <dgm:prSet/>
      <dgm:spPr/>
      <dgm:t>
        <a:bodyPr/>
        <a:lstStyle/>
        <a:p>
          <a:endParaRPr lang="en-GB"/>
        </a:p>
      </dgm:t>
    </dgm:pt>
    <dgm:pt modelId="{969D4A62-79FA-4212-9266-FDB05D0D5FAE}" type="sibTrans" cxnId="{175C9D17-0AA3-4FD9-B746-3DCBEADF35A4}">
      <dgm:prSet/>
      <dgm:spPr/>
      <dgm:t>
        <a:bodyPr/>
        <a:lstStyle/>
        <a:p>
          <a:endParaRPr lang="en-GB"/>
        </a:p>
      </dgm:t>
    </dgm:pt>
    <dgm:pt modelId="{59B89630-E0C1-453A-881C-87B064D439E1}">
      <dgm:prSet phldrT="[Text]" phldr="0" custT="1"/>
      <dgm:spPr/>
      <dgm:t>
        <a:bodyPr/>
        <a:lstStyle/>
        <a:p>
          <a:r>
            <a:rPr lang="en-GB" sz="1600" b="1" i="0" baseline="0" dirty="0"/>
            <a:t>Costs warning</a:t>
          </a:r>
        </a:p>
      </dgm:t>
    </dgm:pt>
    <dgm:pt modelId="{D5683103-833D-4843-91D6-01B410D5DFBA}" type="parTrans" cxnId="{97A98A70-9D58-447F-8BC4-9BD2C770FE64}">
      <dgm:prSet/>
      <dgm:spPr/>
      <dgm:t>
        <a:bodyPr/>
        <a:lstStyle/>
        <a:p>
          <a:endParaRPr lang="en-GB"/>
        </a:p>
      </dgm:t>
    </dgm:pt>
    <dgm:pt modelId="{73F7033F-5E6B-409B-96EA-5AA2A4EC9B28}" type="sibTrans" cxnId="{97A98A70-9D58-447F-8BC4-9BD2C770FE64}">
      <dgm:prSet/>
      <dgm:spPr/>
      <dgm:t>
        <a:bodyPr/>
        <a:lstStyle/>
        <a:p>
          <a:endParaRPr lang="en-GB"/>
        </a:p>
      </dgm:t>
    </dgm:pt>
    <dgm:pt modelId="{0E6D6287-29DA-48D6-8362-41542AF6A0FD}">
      <dgm:prSet phldrT="[Text]" phldr="0" custT="1"/>
      <dgm:spPr/>
      <dgm:t>
        <a:bodyPr/>
        <a:lstStyle/>
        <a:p>
          <a:r>
            <a:rPr lang="en-GB" sz="1600" b="1" i="0" baseline="0" dirty="0"/>
            <a:t>Strike out or deposit order application</a:t>
          </a:r>
        </a:p>
      </dgm:t>
    </dgm:pt>
    <dgm:pt modelId="{9D785767-4325-43F3-93D2-752E0346B978}" type="parTrans" cxnId="{340F7F67-4C06-482C-A2EE-E1CD190090E6}">
      <dgm:prSet/>
      <dgm:spPr/>
      <dgm:t>
        <a:bodyPr/>
        <a:lstStyle/>
        <a:p>
          <a:endParaRPr lang="en-GB"/>
        </a:p>
      </dgm:t>
    </dgm:pt>
    <dgm:pt modelId="{BD0FE53F-2004-4D8A-8D1F-A6D8AA78D915}" type="sibTrans" cxnId="{340F7F67-4C06-482C-A2EE-E1CD190090E6}">
      <dgm:prSet/>
      <dgm:spPr/>
      <dgm:t>
        <a:bodyPr/>
        <a:lstStyle/>
        <a:p>
          <a:endParaRPr lang="en-GB"/>
        </a:p>
      </dgm:t>
    </dgm:pt>
    <dgm:pt modelId="{0F0D2867-C1F5-4519-9328-E95F07657026}">
      <dgm:prSet phldrT="[Text]" phldr="0" custT="1"/>
      <dgm:spPr/>
      <dgm:t>
        <a:bodyPr/>
        <a:lstStyle/>
        <a:p>
          <a:r>
            <a:rPr lang="en-GB" sz="1600" b="1" i="0" baseline="0" dirty="0"/>
            <a:t>Request disclosure of prompts</a:t>
          </a:r>
        </a:p>
      </dgm:t>
    </dgm:pt>
    <dgm:pt modelId="{31D68643-B85C-428E-98F1-C008A13C4A3A}" type="parTrans" cxnId="{31B31204-F1CC-4A85-B02B-F1CE85DDF078}">
      <dgm:prSet/>
      <dgm:spPr/>
      <dgm:t>
        <a:bodyPr/>
        <a:lstStyle/>
        <a:p>
          <a:endParaRPr lang="en-GB"/>
        </a:p>
      </dgm:t>
    </dgm:pt>
    <dgm:pt modelId="{C2342D71-26DE-4FCA-A13A-CD7507018B05}" type="sibTrans" cxnId="{31B31204-F1CC-4A85-B02B-F1CE85DDF078}">
      <dgm:prSet/>
      <dgm:spPr/>
      <dgm:t>
        <a:bodyPr/>
        <a:lstStyle/>
        <a:p>
          <a:endParaRPr lang="en-GB"/>
        </a:p>
      </dgm:t>
    </dgm:pt>
    <dgm:pt modelId="{B092B6AA-D966-49AB-BBDA-843C29E69E0C}">
      <dgm:prSet phldrT="[Text]" phldr="0" custT="1"/>
      <dgm:spPr/>
      <dgm:t>
        <a:bodyPr/>
        <a:lstStyle/>
        <a:p>
          <a:r>
            <a:rPr lang="en-GB" sz="1600" b="1" i="0" baseline="0" dirty="0"/>
            <a:t>Keep record of correspondence and costs</a:t>
          </a:r>
        </a:p>
      </dgm:t>
    </dgm:pt>
    <dgm:pt modelId="{CC747AA6-14FE-4EF5-9DD6-931EF0918FD3}" type="parTrans" cxnId="{67765BFE-84D6-4312-A3A6-07FDC0E4710C}">
      <dgm:prSet/>
      <dgm:spPr/>
      <dgm:t>
        <a:bodyPr/>
        <a:lstStyle/>
        <a:p>
          <a:endParaRPr lang="en-GB"/>
        </a:p>
      </dgm:t>
    </dgm:pt>
    <dgm:pt modelId="{1B9D878F-245B-4372-ACD6-D28F8E1E3014}" type="sibTrans" cxnId="{67765BFE-84D6-4312-A3A6-07FDC0E4710C}">
      <dgm:prSet/>
      <dgm:spPr/>
      <dgm:t>
        <a:bodyPr/>
        <a:lstStyle/>
        <a:p>
          <a:endParaRPr lang="en-GB"/>
        </a:p>
      </dgm:t>
    </dgm:pt>
    <dgm:pt modelId="{D80E4BD3-238F-48C5-A437-D259D0E9836B}">
      <dgm:prSet phldrT="[Text]" phldr="0" custT="1"/>
      <dgm:spPr/>
      <dgm:t>
        <a:bodyPr/>
        <a:lstStyle/>
        <a:p>
          <a:r>
            <a:rPr lang="en-GB" sz="1600" b="1" dirty="0"/>
            <a:t>Confidentiality concerns</a:t>
          </a:r>
        </a:p>
      </dgm:t>
    </dgm:pt>
    <dgm:pt modelId="{3ABF38A1-EAF6-4DEF-9955-A1FD65C1F3E2}" type="parTrans" cxnId="{B75FA58D-AF1E-44E1-A114-252B1A6FE576}">
      <dgm:prSet/>
      <dgm:spPr/>
      <dgm:t>
        <a:bodyPr/>
        <a:lstStyle/>
        <a:p>
          <a:endParaRPr lang="en-GB"/>
        </a:p>
      </dgm:t>
    </dgm:pt>
    <dgm:pt modelId="{46BE9E6A-D76E-424A-877B-5ABA6B1A0CEA}" type="sibTrans" cxnId="{B75FA58D-AF1E-44E1-A114-252B1A6FE576}">
      <dgm:prSet/>
      <dgm:spPr/>
      <dgm:t>
        <a:bodyPr/>
        <a:lstStyle/>
        <a:p>
          <a:endParaRPr lang="en-GB"/>
        </a:p>
      </dgm:t>
    </dgm:pt>
    <dgm:pt modelId="{2FDBB8BF-7C68-4060-83CD-73EF52D0D38A}" type="pres">
      <dgm:prSet presAssocID="{673679E2-AAB0-4128-BE4E-CCB991D3D1BA}" presName="Name0" presStyleCnt="0">
        <dgm:presLayoutVars>
          <dgm:dir/>
          <dgm:resizeHandles val="exact"/>
        </dgm:presLayoutVars>
      </dgm:prSet>
      <dgm:spPr/>
    </dgm:pt>
    <dgm:pt modelId="{575E081B-46B3-47FA-B4F4-27C23A682916}" type="pres">
      <dgm:prSet presAssocID="{99C1709B-07C2-4B76-A69E-F9F7D775DE20}" presName="compNode" presStyleCnt="0"/>
      <dgm:spPr/>
    </dgm:pt>
    <dgm:pt modelId="{F56328ED-20AE-4C45-8DB8-74CCEB0211A8}" type="pres">
      <dgm:prSet presAssocID="{99C1709B-07C2-4B76-A69E-F9F7D775DE20}" presName="pictRect" presStyleLbl="node1" presStyleIdx="0" presStyleCnt="8" custLinFactNeighborX="1461" custLinFactNeighborY="601"/>
      <dgm:spPr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l="15761" t="306" r="15761" b="306"/>
          </a:stretch>
        </a:blipFill>
      </dgm:spPr>
      <dgm:extLst>
        <a:ext uri="{E40237B7-FDA0-4F09-8148-C483321AD2D9}">
          <dgm14:cNvPr xmlns:dgm14="http://schemas.microsoft.com/office/drawing/2010/diagram" id="0" name="" descr="Clipboard with solid fill"/>
        </a:ext>
      </dgm:extLst>
    </dgm:pt>
    <dgm:pt modelId="{818D1FF7-E3BA-40AC-AE28-90D316F3B10E}" type="pres">
      <dgm:prSet presAssocID="{99C1709B-07C2-4B76-A69E-F9F7D775DE20}" presName="textRect" presStyleLbl="revTx" presStyleIdx="0" presStyleCnt="8">
        <dgm:presLayoutVars>
          <dgm:bulletEnabled val="1"/>
        </dgm:presLayoutVars>
      </dgm:prSet>
      <dgm:spPr/>
    </dgm:pt>
    <dgm:pt modelId="{18BF14E1-104C-4484-A293-E6DF00D32531}" type="pres">
      <dgm:prSet presAssocID="{CA88475F-4B51-4E65-A392-EF4EA4A994F0}" presName="sibTrans" presStyleLbl="sibTrans2D1" presStyleIdx="0" presStyleCnt="0"/>
      <dgm:spPr/>
    </dgm:pt>
    <dgm:pt modelId="{730DE9FD-BDCB-438B-BC72-F8F135A74EA6}" type="pres">
      <dgm:prSet presAssocID="{466B3562-3DD1-4D67-B6D8-DCD2384FF60E}" presName="compNode" presStyleCnt="0"/>
      <dgm:spPr/>
    </dgm:pt>
    <dgm:pt modelId="{6C5F8791-9ED0-4145-BD85-ED092E685261}" type="pres">
      <dgm:prSet presAssocID="{466B3562-3DD1-4D67-B6D8-DCD2384FF60E}" presName="pictRect" presStyleLbl="node1" presStyleIdx="1" presStyleCnt="8" custLinFactNeighborX="-63"/>
      <dgm:spPr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15761" t="306" r="15761" b="306"/>
          </a:stretch>
        </a:blipFill>
      </dgm:spPr>
      <dgm:extLst>
        <a:ext uri="{E40237B7-FDA0-4F09-8148-C483321AD2D9}">
          <dgm14:cNvPr xmlns:dgm14="http://schemas.microsoft.com/office/drawing/2010/diagram" id="0" name="" descr="Judge male with solid fill"/>
        </a:ext>
      </dgm:extLst>
    </dgm:pt>
    <dgm:pt modelId="{017DFB52-1E9A-4FFB-BBA2-9FFDC7A73302}" type="pres">
      <dgm:prSet presAssocID="{466B3562-3DD1-4D67-B6D8-DCD2384FF60E}" presName="textRect" presStyleLbl="revTx" presStyleIdx="1" presStyleCnt="8">
        <dgm:presLayoutVars>
          <dgm:bulletEnabled val="1"/>
        </dgm:presLayoutVars>
      </dgm:prSet>
      <dgm:spPr/>
    </dgm:pt>
    <dgm:pt modelId="{95693600-9700-47D9-A9F4-AF44F71363D4}" type="pres">
      <dgm:prSet presAssocID="{F0178076-A61C-4300-B04E-C08819D5634A}" presName="sibTrans" presStyleLbl="sibTrans2D1" presStyleIdx="0" presStyleCnt="0"/>
      <dgm:spPr/>
    </dgm:pt>
    <dgm:pt modelId="{072BAEEE-5127-4378-AAF6-97803244F51B}" type="pres">
      <dgm:prSet presAssocID="{B58AEB06-45FC-4A50-AF8C-85C70732AAD4}" presName="compNode" presStyleCnt="0"/>
      <dgm:spPr/>
    </dgm:pt>
    <dgm:pt modelId="{089780FC-F201-4860-BCC1-D77AD9B55292}" type="pres">
      <dgm:prSet presAssocID="{B58AEB06-45FC-4A50-AF8C-85C70732AAD4}" presName="pictRect" presStyleLbl="node1" presStyleIdx="2" presStyleCnt="8"/>
      <dgm:spPr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15761" t="306" r="15761" b="306"/>
          </a:stretch>
        </a:blipFill>
      </dgm:spPr>
      <dgm:extLst>
        <a:ext uri="{E40237B7-FDA0-4F09-8148-C483321AD2D9}">
          <dgm14:cNvPr xmlns:dgm14="http://schemas.microsoft.com/office/drawing/2010/diagram" id="0" name="" descr="Scales of justice with solid fill"/>
        </a:ext>
      </dgm:extLst>
    </dgm:pt>
    <dgm:pt modelId="{989783C9-5146-4C89-9CE7-2871E1862D22}" type="pres">
      <dgm:prSet presAssocID="{B58AEB06-45FC-4A50-AF8C-85C70732AAD4}" presName="textRect" presStyleLbl="revTx" presStyleIdx="2" presStyleCnt="8">
        <dgm:presLayoutVars>
          <dgm:bulletEnabled val="1"/>
        </dgm:presLayoutVars>
      </dgm:prSet>
      <dgm:spPr/>
    </dgm:pt>
    <dgm:pt modelId="{86FA8F0A-85BE-4070-AAF4-01A565FC8888}" type="pres">
      <dgm:prSet presAssocID="{969D4A62-79FA-4212-9266-FDB05D0D5FAE}" presName="sibTrans" presStyleLbl="sibTrans2D1" presStyleIdx="0" presStyleCnt="0"/>
      <dgm:spPr/>
    </dgm:pt>
    <dgm:pt modelId="{B6F3BC98-B591-4AEE-9771-EB737B27AECB}" type="pres">
      <dgm:prSet presAssocID="{59B89630-E0C1-453A-881C-87B064D439E1}" presName="compNode" presStyleCnt="0"/>
      <dgm:spPr/>
    </dgm:pt>
    <dgm:pt modelId="{3EE8E372-6C81-493F-8C22-0AFF1FF97711}" type="pres">
      <dgm:prSet presAssocID="{59B89630-E0C1-453A-881C-87B064D439E1}" presName="pictRect" presStyleLbl="node1" presStyleIdx="3" presStyleCnt="8"/>
      <dgm:spPr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15761" t="306" r="15761" b="306"/>
          </a:stretch>
        </a:blipFill>
      </dgm:spPr>
      <dgm:extLst>
        <a:ext uri="{E40237B7-FDA0-4F09-8148-C483321AD2D9}">
          <dgm14:cNvPr xmlns:dgm14="http://schemas.microsoft.com/office/drawing/2010/diagram" id="0" name="" descr="Coins with solid fill"/>
        </a:ext>
      </dgm:extLst>
    </dgm:pt>
    <dgm:pt modelId="{F2296F87-70ED-435C-B8B3-8B134111E5A2}" type="pres">
      <dgm:prSet presAssocID="{59B89630-E0C1-453A-881C-87B064D439E1}" presName="textRect" presStyleLbl="revTx" presStyleIdx="3" presStyleCnt="8">
        <dgm:presLayoutVars>
          <dgm:bulletEnabled val="1"/>
        </dgm:presLayoutVars>
      </dgm:prSet>
      <dgm:spPr/>
    </dgm:pt>
    <dgm:pt modelId="{24F4EA80-748E-4979-B06A-E2D3088DAA1C}" type="pres">
      <dgm:prSet presAssocID="{73F7033F-5E6B-409B-96EA-5AA2A4EC9B28}" presName="sibTrans" presStyleLbl="sibTrans2D1" presStyleIdx="0" presStyleCnt="0"/>
      <dgm:spPr/>
    </dgm:pt>
    <dgm:pt modelId="{A4FD1EB9-F339-41E7-B653-6EE71B434C58}" type="pres">
      <dgm:prSet presAssocID="{0E6D6287-29DA-48D6-8362-41542AF6A0FD}" presName="compNode" presStyleCnt="0"/>
      <dgm:spPr/>
    </dgm:pt>
    <dgm:pt modelId="{44B579F3-DE6D-45D4-88CA-26B8EB2EF6C2}" type="pres">
      <dgm:prSet presAssocID="{0E6D6287-29DA-48D6-8362-41542AF6A0FD}" presName="pictRect" presStyleLbl="node1" presStyleIdx="4" presStyleCnt="8"/>
      <dgm:spPr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 l="15761" t="306" r="15761" b="306"/>
          </a:stretch>
        </a:blipFill>
      </dgm:spPr>
      <dgm:extLst>
        <a:ext uri="{E40237B7-FDA0-4F09-8148-C483321AD2D9}">
          <dgm14:cNvPr xmlns:dgm14="http://schemas.microsoft.com/office/drawing/2010/diagram" id="0" name="" descr="Exclamation mark with solid fill"/>
        </a:ext>
      </dgm:extLst>
    </dgm:pt>
    <dgm:pt modelId="{212E912D-D450-4F8C-9D85-8AFA92E2A761}" type="pres">
      <dgm:prSet presAssocID="{0E6D6287-29DA-48D6-8362-41542AF6A0FD}" presName="textRect" presStyleLbl="revTx" presStyleIdx="4" presStyleCnt="8">
        <dgm:presLayoutVars>
          <dgm:bulletEnabled val="1"/>
        </dgm:presLayoutVars>
      </dgm:prSet>
      <dgm:spPr/>
    </dgm:pt>
    <dgm:pt modelId="{7AA410BB-FDAD-4E70-B346-E742E0B241CB}" type="pres">
      <dgm:prSet presAssocID="{BD0FE53F-2004-4D8A-8D1F-A6D8AA78D915}" presName="sibTrans" presStyleLbl="sibTrans2D1" presStyleIdx="0" presStyleCnt="0"/>
      <dgm:spPr/>
    </dgm:pt>
    <dgm:pt modelId="{5DC858A7-B845-43C7-940B-A34900744FE5}" type="pres">
      <dgm:prSet presAssocID="{0F0D2867-C1F5-4519-9328-E95F07657026}" presName="compNode" presStyleCnt="0"/>
      <dgm:spPr/>
    </dgm:pt>
    <dgm:pt modelId="{88C8E517-F7BA-4EE3-A64F-31E65577718E}" type="pres">
      <dgm:prSet presAssocID="{0F0D2867-C1F5-4519-9328-E95F07657026}" presName="pictRect" presStyleLbl="node1" presStyleIdx="5" presStyleCnt="8"/>
      <dgm:spPr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l="15761" t="306" r="15761" b="306"/>
          </a:stretch>
        </a:blipFill>
      </dgm:spPr>
      <dgm:extLst>
        <a:ext uri="{E40237B7-FDA0-4F09-8148-C483321AD2D9}">
          <dgm14:cNvPr xmlns:dgm14="http://schemas.microsoft.com/office/drawing/2010/diagram" id="0" name="" descr="Document with solid fill"/>
        </a:ext>
      </dgm:extLst>
    </dgm:pt>
    <dgm:pt modelId="{0A6A235E-F748-464A-85FE-7F8DD27D9B90}" type="pres">
      <dgm:prSet presAssocID="{0F0D2867-C1F5-4519-9328-E95F07657026}" presName="textRect" presStyleLbl="revTx" presStyleIdx="5" presStyleCnt="8">
        <dgm:presLayoutVars>
          <dgm:bulletEnabled val="1"/>
        </dgm:presLayoutVars>
      </dgm:prSet>
      <dgm:spPr/>
    </dgm:pt>
    <dgm:pt modelId="{969100D7-8D68-41B7-9C6E-F488384B34C4}" type="pres">
      <dgm:prSet presAssocID="{C2342D71-26DE-4FCA-A13A-CD7507018B05}" presName="sibTrans" presStyleLbl="sibTrans2D1" presStyleIdx="0" presStyleCnt="0"/>
      <dgm:spPr/>
    </dgm:pt>
    <dgm:pt modelId="{99609BE3-FDA0-4F4A-AF5B-62EB57C81E4B}" type="pres">
      <dgm:prSet presAssocID="{D80E4BD3-238F-48C5-A437-D259D0E9836B}" presName="compNode" presStyleCnt="0"/>
      <dgm:spPr/>
    </dgm:pt>
    <dgm:pt modelId="{B1974F31-857B-4CEE-A234-B230C81EB028}" type="pres">
      <dgm:prSet presAssocID="{D80E4BD3-238F-48C5-A437-D259D0E9836B}" presName="pictRect" presStyleLbl="node1" presStyleIdx="6" presStyleCnt="8" custScaleX="70362" custScaleY="91909" custLinFactNeighborX="1272" custLinFactNeighborY="-191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 t="-23000" b="-23000"/>
          </a:stretch>
        </a:blipFill>
      </dgm:spPr>
      <dgm:extLst>
        <a:ext uri="{E40237B7-FDA0-4F09-8148-C483321AD2D9}">
          <dgm14:cNvPr xmlns:dgm14="http://schemas.microsoft.com/office/drawing/2010/diagram" id="0" name="" descr="Lock with solid fill"/>
        </a:ext>
      </dgm:extLst>
    </dgm:pt>
    <dgm:pt modelId="{EF622777-71A1-4D4A-BC62-FF7A98F98D12}" type="pres">
      <dgm:prSet presAssocID="{D80E4BD3-238F-48C5-A437-D259D0E9836B}" presName="textRect" presStyleLbl="revTx" presStyleIdx="6" presStyleCnt="8">
        <dgm:presLayoutVars>
          <dgm:bulletEnabled val="1"/>
        </dgm:presLayoutVars>
      </dgm:prSet>
      <dgm:spPr/>
    </dgm:pt>
    <dgm:pt modelId="{CA38ADC1-01A3-4864-B6BA-3F54DB9A2561}" type="pres">
      <dgm:prSet presAssocID="{46BE9E6A-D76E-424A-877B-5ABA6B1A0CEA}" presName="sibTrans" presStyleLbl="sibTrans2D1" presStyleIdx="0" presStyleCnt="0"/>
      <dgm:spPr/>
    </dgm:pt>
    <dgm:pt modelId="{FBAA3E43-0F01-4792-B3F2-6D9087452A1D}" type="pres">
      <dgm:prSet presAssocID="{B092B6AA-D966-49AB-BBDA-843C29E69E0C}" presName="compNode" presStyleCnt="0"/>
      <dgm:spPr/>
    </dgm:pt>
    <dgm:pt modelId="{908D7788-631F-44DC-8D5D-B156B0EA1541}" type="pres">
      <dgm:prSet presAssocID="{B092B6AA-D966-49AB-BBDA-843C29E69E0C}" presName="pictRect" presStyleLbl="node1" presStyleIdx="7" presStyleCnt="8"/>
      <dgm:spPr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 l="15761" t="306" r="15761" b="306"/>
          </a:stretch>
        </a:blipFill>
      </dgm:spPr>
      <dgm:extLst>
        <a:ext uri="{E40237B7-FDA0-4F09-8148-C483321AD2D9}">
          <dgm14:cNvPr xmlns:dgm14="http://schemas.microsoft.com/office/drawing/2010/diagram" id="0" name="" descr="Money with solid fill"/>
        </a:ext>
      </dgm:extLst>
    </dgm:pt>
    <dgm:pt modelId="{5EFCA883-ED5D-4B20-81B1-B48E00D30B93}" type="pres">
      <dgm:prSet presAssocID="{B092B6AA-D966-49AB-BBDA-843C29E69E0C}" presName="textRect" presStyleLbl="revTx" presStyleIdx="7" presStyleCnt="8">
        <dgm:presLayoutVars>
          <dgm:bulletEnabled val="1"/>
        </dgm:presLayoutVars>
      </dgm:prSet>
      <dgm:spPr/>
    </dgm:pt>
  </dgm:ptLst>
  <dgm:cxnLst>
    <dgm:cxn modelId="{31B31204-F1CC-4A85-B02B-F1CE85DDF078}" srcId="{673679E2-AAB0-4128-BE4E-CCB991D3D1BA}" destId="{0F0D2867-C1F5-4519-9328-E95F07657026}" srcOrd="5" destOrd="0" parTransId="{31D68643-B85C-428E-98F1-C008A13C4A3A}" sibTransId="{C2342D71-26DE-4FCA-A13A-CD7507018B05}"/>
    <dgm:cxn modelId="{175C9D17-0AA3-4FD9-B746-3DCBEADF35A4}" srcId="{673679E2-AAB0-4128-BE4E-CCB991D3D1BA}" destId="{B58AEB06-45FC-4A50-AF8C-85C70732AAD4}" srcOrd="2" destOrd="0" parTransId="{D81B6F0D-4DF1-4044-8847-A3A1544EE890}" sibTransId="{969D4A62-79FA-4212-9266-FDB05D0D5FAE}"/>
    <dgm:cxn modelId="{5A13F41F-9390-4296-80D5-E27B3A753AB2}" type="presOf" srcId="{73F7033F-5E6B-409B-96EA-5AA2A4EC9B28}" destId="{24F4EA80-748E-4979-B06A-E2D3088DAA1C}" srcOrd="0" destOrd="0" presId="urn:microsoft.com/office/officeart/2005/8/layout/pList1"/>
    <dgm:cxn modelId="{BEF1DA2C-96C8-429E-9817-35CCD114D935}" type="presOf" srcId="{59B89630-E0C1-453A-881C-87B064D439E1}" destId="{F2296F87-70ED-435C-B8B3-8B134111E5A2}" srcOrd="0" destOrd="0" presId="urn:microsoft.com/office/officeart/2005/8/layout/pList1"/>
    <dgm:cxn modelId="{175E0332-39B7-4065-AEAB-75DDC14B1013}" srcId="{673679E2-AAB0-4128-BE4E-CCB991D3D1BA}" destId="{99C1709B-07C2-4B76-A69E-F9F7D775DE20}" srcOrd="0" destOrd="0" parTransId="{2028661B-B78D-4BF1-A0F8-D4A20A4D150F}" sibTransId="{CA88475F-4B51-4E65-A392-EF4EA4A994F0}"/>
    <dgm:cxn modelId="{0EC6163A-CBA3-4A4E-81BE-66351F42338B}" type="presOf" srcId="{0F0D2867-C1F5-4519-9328-E95F07657026}" destId="{0A6A235E-F748-464A-85FE-7F8DD27D9B90}" srcOrd="0" destOrd="0" presId="urn:microsoft.com/office/officeart/2005/8/layout/pList1"/>
    <dgm:cxn modelId="{215AC061-3D90-4A93-B1DE-39536236B818}" type="presOf" srcId="{F0178076-A61C-4300-B04E-C08819D5634A}" destId="{95693600-9700-47D9-A9F4-AF44F71363D4}" srcOrd="0" destOrd="0" presId="urn:microsoft.com/office/officeart/2005/8/layout/pList1"/>
    <dgm:cxn modelId="{340F7F67-4C06-482C-A2EE-E1CD190090E6}" srcId="{673679E2-AAB0-4128-BE4E-CCB991D3D1BA}" destId="{0E6D6287-29DA-48D6-8362-41542AF6A0FD}" srcOrd="4" destOrd="0" parTransId="{9D785767-4325-43F3-93D2-752E0346B978}" sibTransId="{BD0FE53F-2004-4D8A-8D1F-A6D8AA78D915}"/>
    <dgm:cxn modelId="{97A98A70-9D58-447F-8BC4-9BD2C770FE64}" srcId="{673679E2-AAB0-4128-BE4E-CCB991D3D1BA}" destId="{59B89630-E0C1-453A-881C-87B064D439E1}" srcOrd="3" destOrd="0" parTransId="{D5683103-833D-4843-91D6-01B410D5DFBA}" sibTransId="{73F7033F-5E6B-409B-96EA-5AA2A4EC9B28}"/>
    <dgm:cxn modelId="{7F1DDE78-6A8C-4A72-B5A4-D8F51B9F5448}" type="presOf" srcId="{46BE9E6A-D76E-424A-877B-5ABA6B1A0CEA}" destId="{CA38ADC1-01A3-4864-B6BA-3F54DB9A2561}" srcOrd="0" destOrd="0" presId="urn:microsoft.com/office/officeart/2005/8/layout/pList1"/>
    <dgm:cxn modelId="{849CC25A-64D3-4741-B7F7-151E799A02B4}" type="presOf" srcId="{B092B6AA-D966-49AB-BBDA-843C29E69E0C}" destId="{5EFCA883-ED5D-4B20-81B1-B48E00D30B93}" srcOrd="0" destOrd="0" presId="urn:microsoft.com/office/officeart/2005/8/layout/pList1"/>
    <dgm:cxn modelId="{C9332C7E-254E-4144-873F-E48A1FC6117C}" type="presOf" srcId="{466B3562-3DD1-4D67-B6D8-DCD2384FF60E}" destId="{017DFB52-1E9A-4FFB-BBA2-9FFDC7A73302}" srcOrd="0" destOrd="0" presId="urn:microsoft.com/office/officeart/2005/8/layout/pList1"/>
    <dgm:cxn modelId="{09EE2288-3A47-4EF4-94F3-5E3CA9C6C55D}" type="presOf" srcId="{BD0FE53F-2004-4D8A-8D1F-A6D8AA78D915}" destId="{7AA410BB-FDAD-4E70-B346-E742E0B241CB}" srcOrd="0" destOrd="0" presId="urn:microsoft.com/office/officeart/2005/8/layout/pList1"/>
    <dgm:cxn modelId="{AC1EE78A-A38E-443A-A476-7CCC5C5136F3}" type="presOf" srcId="{C2342D71-26DE-4FCA-A13A-CD7507018B05}" destId="{969100D7-8D68-41B7-9C6E-F488384B34C4}" srcOrd="0" destOrd="0" presId="urn:microsoft.com/office/officeart/2005/8/layout/pList1"/>
    <dgm:cxn modelId="{B75FA58D-AF1E-44E1-A114-252B1A6FE576}" srcId="{673679E2-AAB0-4128-BE4E-CCB991D3D1BA}" destId="{D80E4BD3-238F-48C5-A437-D259D0E9836B}" srcOrd="6" destOrd="0" parTransId="{3ABF38A1-EAF6-4DEF-9955-A1FD65C1F3E2}" sibTransId="{46BE9E6A-D76E-424A-877B-5ABA6B1A0CEA}"/>
    <dgm:cxn modelId="{C0E0FD92-98C5-42F2-9005-A7486F2747F8}" type="presOf" srcId="{99C1709B-07C2-4B76-A69E-F9F7D775DE20}" destId="{818D1FF7-E3BA-40AC-AE28-90D316F3B10E}" srcOrd="0" destOrd="0" presId="urn:microsoft.com/office/officeart/2005/8/layout/pList1"/>
    <dgm:cxn modelId="{D4C0B5AE-D826-46FC-8C3F-30075DC5B784}" type="presOf" srcId="{CA88475F-4B51-4E65-A392-EF4EA4A994F0}" destId="{18BF14E1-104C-4484-A293-E6DF00D32531}" srcOrd="0" destOrd="0" presId="urn:microsoft.com/office/officeart/2005/8/layout/pList1"/>
    <dgm:cxn modelId="{59D476B2-016A-4D8A-A647-5119DF350CC6}" srcId="{673679E2-AAB0-4128-BE4E-CCB991D3D1BA}" destId="{466B3562-3DD1-4D67-B6D8-DCD2384FF60E}" srcOrd="1" destOrd="0" parTransId="{A8D69EBE-B1F3-4ECF-80E2-9399A92CA2C9}" sibTransId="{F0178076-A61C-4300-B04E-C08819D5634A}"/>
    <dgm:cxn modelId="{82956AB3-C906-40DF-8C16-E7A42568F182}" type="presOf" srcId="{0E6D6287-29DA-48D6-8362-41542AF6A0FD}" destId="{212E912D-D450-4F8C-9D85-8AFA92E2A761}" srcOrd="0" destOrd="0" presId="urn:microsoft.com/office/officeart/2005/8/layout/pList1"/>
    <dgm:cxn modelId="{75525AB9-F164-494B-93DB-27CD69A1832F}" type="presOf" srcId="{673679E2-AAB0-4128-BE4E-CCB991D3D1BA}" destId="{2FDBB8BF-7C68-4060-83CD-73EF52D0D38A}" srcOrd="0" destOrd="0" presId="urn:microsoft.com/office/officeart/2005/8/layout/pList1"/>
    <dgm:cxn modelId="{ABA5A4C4-3724-4021-8670-3027A6A00E41}" type="presOf" srcId="{D80E4BD3-238F-48C5-A437-D259D0E9836B}" destId="{EF622777-71A1-4D4A-BC62-FF7A98F98D12}" srcOrd="0" destOrd="0" presId="urn:microsoft.com/office/officeart/2005/8/layout/pList1"/>
    <dgm:cxn modelId="{2E099ED1-156B-49FA-B34D-B7E5D6EB3B46}" type="presOf" srcId="{969D4A62-79FA-4212-9266-FDB05D0D5FAE}" destId="{86FA8F0A-85BE-4070-AAF4-01A565FC8888}" srcOrd="0" destOrd="0" presId="urn:microsoft.com/office/officeart/2005/8/layout/pList1"/>
    <dgm:cxn modelId="{16D579D2-55CC-4CEB-904D-4F51AB0111C2}" type="presOf" srcId="{B58AEB06-45FC-4A50-AF8C-85C70732AAD4}" destId="{989783C9-5146-4C89-9CE7-2871E1862D22}" srcOrd="0" destOrd="0" presId="urn:microsoft.com/office/officeart/2005/8/layout/pList1"/>
    <dgm:cxn modelId="{67765BFE-84D6-4312-A3A6-07FDC0E4710C}" srcId="{673679E2-AAB0-4128-BE4E-CCB991D3D1BA}" destId="{B092B6AA-D966-49AB-BBDA-843C29E69E0C}" srcOrd="7" destOrd="0" parTransId="{CC747AA6-14FE-4EF5-9DD6-931EF0918FD3}" sibTransId="{1B9D878F-245B-4372-ACD6-D28F8E1E3014}"/>
    <dgm:cxn modelId="{5BF47133-D172-46D7-A171-6DFBE4CE7CD6}" type="presParOf" srcId="{2FDBB8BF-7C68-4060-83CD-73EF52D0D38A}" destId="{575E081B-46B3-47FA-B4F4-27C23A682916}" srcOrd="0" destOrd="0" presId="urn:microsoft.com/office/officeart/2005/8/layout/pList1"/>
    <dgm:cxn modelId="{EEFAA38A-EF8A-4DB9-9B3D-19D3FD4E9BC4}" type="presParOf" srcId="{575E081B-46B3-47FA-B4F4-27C23A682916}" destId="{F56328ED-20AE-4C45-8DB8-74CCEB0211A8}" srcOrd="0" destOrd="0" presId="urn:microsoft.com/office/officeart/2005/8/layout/pList1"/>
    <dgm:cxn modelId="{EA551ABE-6A3E-4027-BF92-5D1CA2270D34}" type="presParOf" srcId="{575E081B-46B3-47FA-B4F4-27C23A682916}" destId="{818D1FF7-E3BA-40AC-AE28-90D316F3B10E}" srcOrd="1" destOrd="0" presId="urn:microsoft.com/office/officeart/2005/8/layout/pList1"/>
    <dgm:cxn modelId="{9DB5344B-5443-4285-8E7B-3D8E408367EF}" type="presParOf" srcId="{2FDBB8BF-7C68-4060-83CD-73EF52D0D38A}" destId="{18BF14E1-104C-4484-A293-E6DF00D32531}" srcOrd="1" destOrd="0" presId="urn:microsoft.com/office/officeart/2005/8/layout/pList1"/>
    <dgm:cxn modelId="{6A9C185F-899D-4B2C-A241-C9481868D30B}" type="presParOf" srcId="{2FDBB8BF-7C68-4060-83CD-73EF52D0D38A}" destId="{730DE9FD-BDCB-438B-BC72-F8F135A74EA6}" srcOrd="2" destOrd="0" presId="urn:microsoft.com/office/officeart/2005/8/layout/pList1"/>
    <dgm:cxn modelId="{4683ECD1-6E95-4B99-AF8B-C6CDC3A5E2B8}" type="presParOf" srcId="{730DE9FD-BDCB-438B-BC72-F8F135A74EA6}" destId="{6C5F8791-9ED0-4145-BD85-ED092E685261}" srcOrd="0" destOrd="0" presId="urn:microsoft.com/office/officeart/2005/8/layout/pList1"/>
    <dgm:cxn modelId="{DFEE9774-9767-4DB3-8F72-99EE1E6A7D6D}" type="presParOf" srcId="{730DE9FD-BDCB-438B-BC72-F8F135A74EA6}" destId="{017DFB52-1E9A-4FFB-BBA2-9FFDC7A73302}" srcOrd="1" destOrd="0" presId="urn:microsoft.com/office/officeart/2005/8/layout/pList1"/>
    <dgm:cxn modelId="{7BCB0194-A9A0-426B-8B4C-9B7FD38F0144}" type="presParOf" srcId="{2FDBB8BF-7C68-4060-83CD-73EF52D0D38A}" destId="{95693600-9700-47D9-A9F4-AF44F71363D4}" srcOrd="3" destOrd="0" presId="urn:microsoft.com/office/officeart/2005/8/layout/pList1"/>
    <dgm:cxn modelId="{B992F86C-8D10-43AF-8217-721B3FD197CB}" type="presParOf" srcId="{2FDBB8BF-7C68-4060-83CD-73EF52D0D38A}" destId="{072BAEEE-5127-4378-AAF6-97803244F51B}" srcOrd="4" destOrd="0" presId="urn:microsoft.com/office/officeart/2005/8/layout/pList1"/>
    <dgm:cxn modelId="{1B29F1E8-4FDA-421D-8EDC-6CA381823C3B}" type="presParOf" srcId="{072BAEEE-5127-4378-AAF6-97803244F51B}" destId="{089780FC-F201-4860-BCC1-D77AD9B55292}" srcOrd="0" destOrd="0" presId="urn:microsoft.com/office/officeart/2005/8/layout/pList1"/>
    <dgm:cxn modelId="{B54ED2CB-0581-473F-9D5E-2317FD35132C}" type="presParOf" srcId="{072BAEEE-5127-4378-AAF6-97803244F51B}" destId="{989783C9-5146-4C89-9CE7-2871E1862D22}" srcOrd="1" destOrd="0" presId="urn:microsoft.com/office/officeart/2005/8/layout/pList1"/>
    <dgm:cxn modelId="{8D5E1881-50F7-4D1E-B9CF-49FED6243C7A}" type="presParOf" srcId="{2FDBB8BF-7C68-4060-83CD-73EF52D0D38A}" destId="{86FA8F0A-85BE-4070-AAF4-01A565FC8888}" srcOrd="5" destOrd="0" presId="urn:microsoft.com/office/officeart/2005/8/layout/pList1"/>
    <dgm:cxn modelId="{3CAA3968-0CAB-41A5-9790-F2463012E566}" type="presParOf" srcId="{2FDBB8BF-7C68-4060-83CD-73EF52D0D38A}" destId="{B6F3BC98-B591-4AEE-9771-EB737B27AECB}" srcOrd="6" destOrd="0" presId="urn:microsoft.com/office/officeart/2005/8/layout/pList1"/>
    <dgm:cxn modelId="{9A83AAB0-CB64-43BF-8DE6-46E789645F59}" type="presParOf" srcId="{B6F3BC98-B591-4AEE-9771-EB737B27AECB}" destId="{3EE8E372-6C81-493F-8C22-0AFF1FF97711}" srcOrd="0" destOrd="0" presId="urn:microsoft.com/office/officeart/2005/8/layout/pList1"/>
    <dgm:cxn modelId="{62617910-235C-4205-B3D5-CAA0E02305A0}" type="presParOf" srcId="{B6F3BC98-B591-4AEE-9771-EB737B27AECB}" destId="{F2296F87-70ED-435C-B8B3-8B134111E5A2}" srcOrd="1" destOrd="0" presId="urn:microsoft.com/office/officeart/2005/8/layout/pList1"/>
    <dgm:cxn modelId="{19E9AFF2-2B4A-4748-BF11-A2A571E3EF5E}" type="presParOf" srcId="{2FDBB8BF-7C68-4060-83CD-73EF52D0D38A}" destId="{24F4EA80-748E-4979-B06A-E2D3088DAA1C}" srcOrd="7" destOrd="0" presId="urn:microsoft.com/office/officeart/2005/8/layout/pList1"/>
    <dgm:cxn modelId="{0E3F58AD-9E51-42E4-A78B-BE9721B60B11}" type="presParOf" srcId="{2FDBB8BF-7C68-4060-83CD-73EF52D0D38A}" destId="{A4FD1EB9-F339-41E7-B653-6EE71B434C58}" srcOrd="8" destOrd="0" presId="urn:microsoft.com/office/officeart/2005/8/layout/pList1"/>
    <dgm:cxn modelId="{91440818-755A-4182-9BC6-3ACE44E09CCF}" type="presParOf" srcId="{A4FD1EB9-F339-41E7-B653-6EE71B434C58}" destId="{44B579F3-DE6D-45D4-88CA-26B8EB2EF6C2}" srcOrd="0" destOrd="0" presId="urn:microsoft.com/office/officeart/2005/8/layout/pList1"/>
    <dgm:cxn modelId="{512E4AE8-6747-4384-BC34-500400AEBD33}" type="presParOf" srcId="{A4FD1EB9-F339-41E7-B653-6EE71B434C58}" destId="{212E912D-D450-4F8C-9D85-8AFA92E2A761}" srcOrd="1" destOrd="0" presId="urn:microsoft.com/office/officeart/2005/8/layout/pList1"/>
    <dgm:cxn modelId="{ECB7D379-5C62-4865-B0BB-F8312E899C8A}" type="presParOf" srcId="{2FDBB8BF-7C68-4060-83CD-73EF52D0D38A}" destId="{7AA410BB-FDAD-4E70-B346-E742E0B241CB}" srcOrd="9" destOrd="0" presId="urn:microsoft.com/office/officeart/2005/8/layout/pList1"/>
    <dgm:cxn modelId="{19482AFC-E8D4-4DE3-AB03-12E7E71DD47A}" type="presParOf" srcId="{2FDBB8BF-7C68-4060-83CD-73EF52D0D38A}" destId="{5DC858A7-B845-43C7-940B-A34900744FE5}" srcOrd="10" destOrd="0" presId="urn:microsoft.com/office/officeart/2005/8/layout/pList1"/>
    <dgm:cxn modelId="{565B7CF7-6264-47AF-BFAC-56B41BB523E7}" type="presParOf" srcId="{5DC858A7-B845-43C7-940B-A34900744FE5}" destId="{88C8E517-F7BA-4EE3-A64F-31E65577718E}" srcOrd="0" destOrd="0" presId="urn:microsoft.com/office/officeart/2005/8/layout/pList1"/>
    <dgm:cxn modelId="{39621B16-15E0-4BDB-B13E-3E3A33F52064}" type="presParOf" srcId="{5DC858A7-B845-43C7-940B-A34900744FE5}" destId="{0A6A235E-F748-464A-85FE-7F8DD27D9B90}" srcOrd="1" destOrd="0" presId="urn:microsoft.com/office/officeart/2005/8/layout/pList1"/>
    <dgm:cxn modelId="{20A8E287-AF04-4355-87F0-E03BF7BCAF7E}" type="presParOf" srcId="{2FDBB8BF-7C68-4060-83CD-73EF52D0D38A}" destId="{969100D7-8D68-41B7-9C6E-F488384B34C4}" srcOrd="11" destOrd="0" presId="urn:microsoft.com/office/officeart/2005/8/layout/pList1"/>
    <dgm:cxn modelId="{183D735B-2685-48E2-A481-49AE5FE382DD}" type="presParOf" srcId="{2FDBB8BF-7C68-4060-83CD-73EF52D0D38A}" destId="{99609BE3-FDA0-4F4A-AF5B-62EB57C81E4B}" srcOrd="12" destOrd="0" presId="urn:microsoft.com/office/officeart/2005/8/layout/pList1"/>
    <dgm:cxn modelId="{C4399739-DE69-4391-A6D9-E4FA0F2E1578}" type="presParOf" srcId="{99609BE3-FDA0-4F4A-AF5B-62EB57C81E4B}" destId="{B1974F31-857B-4CEE-A234-B230C81EB028}" srcOrd="0" destOrd="0" presId="urn:microsoft.com/office/officeart/2005/8/layout/pList1"/>
    <dgm:cxn modelId="{27AD15B7-A46B-4BCF-8847-A8C75C971E6E}" type="presParOf" srcId="{99609BE3-FDA0-4F4A-AF5B-62EB57C81E4B}" destId="{EF622777-71A1-4D4A-BC62-FF7A98F98D12}" srcOrd="1" destOrd="0" presId="urn:microsoft.com/office/officeart/2005/8/layout/pList1"/>
    <dgm:cxn modelId="{743233DC-71D8-4C7B-A7C1-D2CFB7116ED9}" type="presParOf" srcId="{2FDBB8BF-7C68-4060-83CD-73EF52D0D38A}" destId="{CA38ADC1-01A3-4864-B6BA-3F54DB9A2561}" srcOrd="13" destOrd="0" presId="urn:microsoft.com/office/officeart/2005/8/layout/pList1"/>
    <dgm:cxn modelId="{62A1E99C-E202-4045-8019-AD6B0397F568}" type="presParOf" srcId="{2FDBB8BF-7C68-4060-83CD-73EF52D0D38A}" destId="{FBAA3E43-0F01-4792-B3F2-6D9087452A1D}" srcOrd="14" destOrd="0" presId="urn:microsoft.com/office/officeart/2005/8/layout/pList1"/>
    <dgm:cxn modelId="{877FD973-76F0-4C7C-A2C2-93EE4A857B2D}" type="presParOf" srcId="{FBAA3E43-0F01-4792-B3F2-6D9087452A1D}" destId="{908D7788-631F-44DC-8D5D-B156B0EA1541}" srcOrd="0" destOrd="0" presId="urn:microsoft.com/office/officeart/2005/8/layout/pList1"/>
    <dgm:cxn modelId="{9FFE8D9D-6386-47A4-9C7A-5ECB9A2F2B73}" type="presParOf" srcId="{FBAA3E43-0F01-4792-B3F2-6D9087452A1D}" destId="{5EFCA883-ED5D-4B20-81B1-B48E00D30B93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36988DE-062A-4EC7-918E-1ACB47063705}" type="doc">
      <dgm:prSet loTypeId="urn:microsoft.com/office/officeart/2024/layout/BulletTimeline" loCatId="timeline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GB"/>
        </a:p>
      </dgm:t>
    </dgm:pt>
    <dgm:pt modelId="{525960E0-86BC-4DA8-9A35-FEA58DD63493}">
      <dgm:prSet phldrT="Add an event" phldr="0"/>
      <dgm:spPr/>
      <dgm:t>
        <a:bodyPr/>
        <a:lstStyle/>
        <a:p>
          <a:pPr>
            <a:defRPr b="1"/>
          </a:pPr>
          <a:r>
            <a:rPr lang="en-GB" dirty="0"/>
            <a:t>No current consistent approach</a:t>
          </a:r>
        </a:p>
      </dgm:t>
    </dgm:pt>
    <dgm:pt modelId="{B9582A4A-5EAD-418C-B9AF-20BD4C6DD158}" type="parTrans" cxnId="{8F72C65B-580D-4FC2-9913-5E7AF6B87658}">
      <dgm:prSet/>
      <dgm:spPr/>
      <dgm:t>
        <a:bodyPr/>
        <a:lstStyle/>
        <a:p>
          <a:endParaRPr lang="en-GB"/>
        </a:p>
      </dgm:t>
    </dgm:pt>
    <dgm:pt modelId="{F9CF81E3-38C9-4A6B-8233-B4D0F0E0347B}" type="sibTrans" cxnId="{8F72C65B-580D-4FC2-9913-5E7AF6B87658}">
      <dgm:prSet/>
      <dgm:spPr/>
      <dgm:t>
        <a:bodyPr/>
        <a:lstStyle/>
        <a:p>
          <a:endParaRPr lang="en-GB"/>
        </a:p>
      </dgm:t>
    </dgm:pt>
    <dgm:pt modelId="{833B9E0D-C81F-4FC2-9B7D-AEACEBAAD794}">
      <dgm:prSet phldrT="Add an event" phldr="0"/>
      <dgm:spPr/>
      <dgm:t>
        <a:bodyPr/>
        <a:lstStyle/>
        <a:p>
          <a:pPr>
            <a:defRPr b="1"/>
          </a:pPr>
          <a:r>
            <a:rPr lang="en-GB" dirty="0"/>
            <a:t>Obligation to declare AI use in filed documents?</a:t>
          </a:r>
        </a:p>
      </dgm:t>
    </dgm:pt>
    <dgm:pt modelId="{01D3AFC8-CFC1-478D-9E3A-31FC994447BD}" type="parTrans" cxnId="{1AB9F315-F590-44DA-BAA5-37CC56264184}">
      <dgm:prSet/>
      <dgm:spPr/>
      <dgm:t>
        <a:bodyPr/>
        <a:lstStyle/>
        <a:p>
          <a:endParaRPr lang="en-GB"/>
        </a:p>
      </dgm:t>
    </dgm:pt>
    <dgm:pt modelId="{B27C5962-A562-483F-A6D1-5C7FCF2DE156}" type="sibTrans" cxnId="{1AB9F315-F590-44DA-BAA5-37CC56264184}">
      <dgm:prSet/>
      <dgm:spPr/>
      <dgm:t>
        <a:bodyPr/>
        <a:lstStyle/>
        <a:p>
          <a:endParaRPr lang="en-GB"/>
        </a:p>
      </dgm:t>
    </dgm:pt>
    <dgm:pt modelId="{B7907809-F920-46F9-AFE0-F95F5EE28244}">
      <dgm:prSet phldrT="Add an event" phldr="0"/>
      <dgm:spPr/>
      <dgm:t>
        <a:bodyPr/>
        <a:lstStyle/>
        <a:p>
          <a:pPr>
            <a:defRPr b="1"/>
          </a:pPr>
          <a:r>
            <a:rPr lang="en-GB" dirty="0"/>
            <a:t>New ET Practice Directions?</a:t>
          </a:r>
        </a:p>
      </dgm:t>
    </dgm:pt>
    <dgm:pt modelId="{4191D2CD-E983-45A0-A455-F78A07E50019}" type="parTrans" cxnId="{4E06A9BC-B1D8-485D-AA68-CCAF021FFBF5}">
      <dgm:prSet/>
      <dgm:spPr/>
      <dgm:t>
        <a:bodyPr/>
        <a:lstStyle/>
        <a:p>
          <a:endParaRPr lang="en-GB"/>
        </a:p>
      </dgm:t>
    </dgm:pt>
    <dgm:pt modelId="{C7F900D8-7D94-46EE-8E52-CE6EA5D650A6}" type="sibTrans" cxnId="{4E06A9BC-B1D8-485D-AA68-CCAF021FFBF5}">
      <dgm:prSet/>
      <dgm:spPr/>
      <dgm:t>
        <a:bodyPr/>
        <a:lstStyle/>
        <a:p>
          <a:endParaRPr lang="en-GB"/>
        </a:p>
      </dgm:t>
    </dgm:pt>
    <dgm:pt modelId="{51996C1A-7083-4628-9332-EFE04BC0B361}" type="pres">
      <dgm:prSet presAssocID="{A36988DE-062A-4EC7-918E-1ACB47063705}" presName="root" presStyleCnt="0">
        <dgm:presLayoutVars>
          <dgm:dir/>
          <dgm:animLvl val="lvl"/>
        </dgm:presLayoutVars>
      </dgm:prSet>
      <dgm:spPr/>
    </dgm:pt>
    <dgm:pt modelId="{E006D43D-B6D9-44B2-8F66-165692A9E529}" type="pres">
      <dgm:prSet presAssocID="{A36988DE-062A-4EC7-918E-1ACB47063705}" presName="divider" presStyleCnt="0"/>
      <dgm:spPr/>
    </dgm:pt>
    <dgm:pt modelId="{F13A0A32-0A6E-4A08-909F-B86C78FF65FF}" type="pres">
      <dgm:prSet presAssocID="{A36988DE-062A-4EC7-918E-1ACB47063705}" presName="rectBar" presStyleLbl="dkBgShp" presStyleIdx="0" presStyleCnt="5"/>
      <dgm:spPr>
        <a:gradFill rotWithShape="0">
          <a:gsLst>
            <a:gs pos="0">
              <a:schemeClr val="dk2">
                <a:tint val="76000"/>
              </a:schemeClr>
            </a:gs>
            <a:gs pos="100000">
              <a:schemeClr val="dk2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CA35F4F6-1073-4920-B8D5-64F7F10D3D7B}" type="pres">
      <dgm:prSet presAssocID="{A36988DE-062A-4EC7-918E-1ACB47063705}" presName="chevronArrow" presStyleLbl="dkBgShp" presStyleIdx="1" presStyleCnt="5"/>
      <dgm:spPr>
        <a:gradFill rotWithShape="0">
          <a:gsLst>
            <a:gs pos="0">
              <a:schemeClr val="dk2">
                <a:tint val="76000"/>
              </a:schemeClr>
            </a:gs>
            <a:gs pos="100000">
              <a:schemeClr val="dk2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E4913E78-D048-4F44-B15A-74E911846699}" type="pres">
      <dgm:prSet presAssocID="{A36988DE-062A-4EC7-918E-1ACB47063705}" presName="nodes" presStyleCnt="0">
        <dgm:presLayoutVars>
          <dgm:chMax/>
          <dgm:chPref/>
          <dgm:animLvl val="lvl"/>
        </dgm:presLayoutVars>
      </dgm:prSet>
      <dgm:spPr/>
    </dgm:pt>
    <dgm:pt modelId="{7F7D3CCE-4157-403C-8B13-47FD8AFA157B}" type="pres">
      <dgm:prSet presAssocID="{525960E0-86BC-4DA8-9A35-FEA58DD63493}" presName="composite" presStyleCnt="0"/>
      <dgm:spPr/>
    </dgm:pt>
    <dgm:pt modelId="{DA6855A2-BA84-4293-8475-C26F182F7101}" type="pres">
      <dgm:prSet presAssocID="{525960E0-86BC-4DA8-9A35-FEA58DD63493}" presName="DropPinPlaceHolder" presStyleCnt="0"/>
      <dgm:spPr/>
    </dgm:pt>
    <dgm:pt modelId="{A6B16F5C-D603-40AC-A31A-ABB3D98D3939}" type="pres">
      <dgm:prSet presAssocID="{525960E0-86BC-4DA8-9A35-FEA58DD63493}" presName="DropPin" presStyleLbl="alignNode1" presStyleIdx="0" presStyleCnt="3"/>
      <dgm:spPr/>
    </dgm:pt>
    <dgm:pt modelId="{EF95C43B-4C5A-4CBF-9202-8F500BB4604C}" type="pres">
      <dgm:prSet presAssocID="{525960E0-86BC-4DA8-9A35-FEA58DD63493}" presName="Ellipse" presStyleLbl="fgAcc1" presStyleIdx="0" presStyleCnt="3"/>
      <dgm:spPr/>
    </dgm:pt>
    <dgm:pt modelId="{CE20BBCE-00A2-48EC-A5C4-DB64CE35E496}" type="pres">
      <dgm:prSet presAssocID="{525960E0-86BC-4DA8-9A35-FEA58DD63493}" presName="L2TextContainer" presStyleLbl="revTx" presStyleIdx="0" presStyleCnt="6">
        <dgm:presLayoutVars>
          <dgm:bulletEnabled val="1"/>
        </dgm:presLayoutVars>
      </dgm:prSet>
      <dgm:spPr/>
    </dgm:pt>
    <dgm:pt modelId="{D4A9688B-57C9-4464-9365-236BF104DF32}" type="pres">
      <dgm:prSet presAssocID="{525960E0-86BC-4DA8-9A35-FEA58DD63493}" presName="L1TextContainer" presStyleLbl="revTx" presStyleIdx="1" presStyleCnt="6">
        <dgm:presLayoutVars>
          <dgm:chMax val="1"/>
          <dgm:chPref val="1"/>
          <dgm:bulletEnabled val="1"/>
        </dgm:presLayoutVars>
      </dgm:prSet>
      <dgm:spPr/>
    </dgm:pt>
    <dgm:pt modelId="{A53FA6E6-C709-4218-8D25-42D25B532464}" type="pres">
      <dgm:prSet presAssocID="{525960E0-86BC-4DA8-9A35-FEA58DD63493}" presName="ConnectLine" presStyleLbl="dkBgShp" presStyleIdx="2" presStyleCnt="5"/>
      <dgm:spPr/>
    </dgm:pt>
    <dgm:pt modelId="{9FE13221-F868-4586-AAED-1866B659AB58}" type="pres">
      <dgm:prSet presAssocID="{525960E0-86BC-4DA8-9A35-FEA58DD63493}" presName="ConnectorPoint" presStyleCnt="0"/>
      <dgm:spPr/>
    </dgm:pt>
    <dgm:pt modelId="{B8827CB4-B62F-4E04-9750-70838CAA29C6}" type="pres">
      <dgm:prSet presAssocID="{525960E0-86BC-4DA8-9A35-FEA58DD63493}" presName="Bullet" presStyleLbl="lnNode1" presStyleIdx="0" presStyleCnt="3"/>
      <dgm:spPr/>
    </dgm:pt>
    <dgm:pt modelId="{CDC9BDA8-A2DD-4ACA-82FD-78845DA4B983}" type="pres">
      <dgm:prSet presAssocID="{525960E0-86BC-4DA8-9A35-FEA58DD63493}" presName="EmptyPlaceHolder" presStyleCnt="0"/>
      <dgm:spPr/>
    </dgm:pt>
    <dgm:pt modelId="{729472C4-85A7-42B8-A45F-63C15443A9FF}" type="pres">
      <dgm:prSet presAssocID="{F9CF81E3-38C9-4A6B-8233-B4D0F0E0347B}" presName="spaceBetweenRectangles" presStyleCnt="0"/>
      <dgm:spPr/>
    </dgm:pt>
    <dgm:pt modelId="{077FAD48-B024-4ABC-B824-1AB10AA45475}" type="pres">
      <dgm:prSet presAssocID="{833B9E0D-C81F-4FC2-9B7D-AEACEBAAD794}" presName="composite" presStyleCnt="0"/>
      <dgm:spPr/>
    </dgm:pt>
    <dgm:pt modelId="{79C09C2C-60CE-43FA-B43C-392F552B2CAB}" type="pres">
      <dgm:prSet presAssocID="{833B9E0D-C81F-4FC2-9B7D-AEACEBAAD794}" presName="DropPinPlaceHolder" presStyleCnt="0"/>
      <dgm:spPr/>
    </dgm:pt>
    <dgm:pt modelId="{F54F9180-5AFB-4210-9C26-F59E4F9663AF}" type="pres">
      <dgm:prSet presAssocID="{833B9E0D-C81F-4FC2-9B7D-AEACEBAAD794}" presName="DropPin" presStyleLbl="alignNode1" presStyleIdx="1" presStyleCnt="3"/>
      <dgm:spPr/>
    </dgm:pt>
    <dgm:pt modelId="{D7397192-8EFF-4AF3-B47F-C1A81E926DCA}" type="pres">
      <dgm:prSet presAssocID="{833B9E0D-C81F-4FC2-9B7D-AEACEBAAD794}" presName="Ellipse" presStyleLbl="fgAcc1" presStyleIdx="1" presStyleCnt="3"/>
      <dgm:spPr/>
    </dgm:pt>
    <dgm:pt modelId="{2A5AFDBA-61A0-4D9C-B32F-17E8CEBC7649}" type="pres">
      <dgm:prSet presAssocID="{833B9E0D-C81F-4FC2-9B7D-AEACEBAAD794}" presName="L2TextContainer" presStyleLbl="revTx" presStyleIdx="2" presStyleCnt="6">
        <dgm:presLayoutVars>
          <dgm:bulletEnabled val="1"/>
        </dgm:presLayoutVars>
      </dgm:prSet>
      <dgm:spPr/>
    </dgm:pt>
    <dgm:pt modelId="{E01CFDE3-FA5A-4F44-9E54-979A5D5AD927}" type="pres">
      <dgm:prSet presAssocID="{833B9E0D-C81F-4FC2-9B7D-AEACEBAAD794}" presName="L1TextContainer" presStyleLbl="revTx" presStyleIdx="3" presStyleCnt="6">
        <dgm:presLayoutVars>
          <dgm:chMax val="1"/>
          <dgm:chPref val="1"/>
          <dgm:bulletEnabled val="1"/>
        </dgm:presLayoutVars>
      </dgm:prSet>
      <dgm:spPr/>
    </dgm:pt>
    <dgm:pt modelId="{97DE842D-4B1F-47F8-AF83-5DEAC2B8F889}" type="pres">
      <dgm:prSet presAssocID="{833B9E0D-C81F-4FC2-9B7D-AEACEBAAD794}" presName="ConnectLine" presStyleLbl="dkBgShp" presStyleIdx="3" presStyleCnt="5"/>
      <dgm:spPr/>
    </dgm:pt>
    <dgm:pt modelId="{952951C3-C130-4D39-8AB3-3322FA9185D9}" type="pres">
      <dgm:prSet presAssocID="{833B9E0D-C81F-4FC2-9B7D-AEACEBAAD794}" presName="ConnectorPoint" presStyleCnt="0"/>
      <dgm:spPr/>
    </dgm:pt>
    <dgm:pt modelId="{536B7A33-3C02-4700-9F76-BD8BFFC0110D}" type="pres">
      <dgm:prSet presAssocID="{833B9E0D-C81F-4FC2-9B7D-AEACEBAAD794}" presName="Bullet" presStyleLbl="lnNode1" presStyleIdx="1" presStyleCnt="3"/>
      <dgm:spPr/>
    </dgm:pt>
    <dgm:pt modelId="{B56B2C89-E442-46D5-974A-B5A3DCAFC42A}" type="pres">
      <dgm:prSet presAssocID="{833B9E0D-C81F-4FC2-9B7D-AEACEBAAD794}" presName="EmptyPlaceHolder" presStyleCnt="0"/>
      <dgm:spPr/>
    </dgm:pt>
    <dgm:pt modelId="{256C9F3D-6953-4CBD-80D1-853B51D03829}" type="pres">
      <dgm:prSet presAssocID="{B27C5962-A562-483F-A6D1-5C7FCF2DE156}" presName="spaceBetweenRectangles" presStyleCnt="0"/>
      <dgm:spPr/>
    </dgm:pt>
    <dgm:pt modelId="{71C6C80E-9D59-4B9A-BFCF-E182F5F04D48}" type="pres">
      <dgm:prSet presAssocID="{B7907809-F920-46F9-AFE0-F95F5EE28244}" presName="composite" presStyleCnt="0"/>
      <dgm:spPr/>
    </dgm:pt>
    <dgm:pt modelId="{137E7E93-E9C7-4A7F-825A-88B89BBF7F20}" type="pres">
      <dgm:prSet presAssocID="{B7907809-F920-46F9-AFE0-F95F5EE28244}" presName="DropPinPlaceHolder" presStyleCnt="0"/>
      <dgm:spPr/>
    </dgm:pt>
    <dgm:pt modelId="{C48A19B9-78DC-4B54-AC16-264A024EF2F5}" type="pres">
      <dgm:prSet presAssocID="{B7907809-F920-46F9-AFE0-F95F5EE28244}" presName="DropPin" presStyleLbl="alignNode1" presStyleIdx="2" presStyleCnt="3"/>
      <dgm:spPr/>
    </dgm:pt>
    <dgm:pt modelId="{8134CA47-D7EA-4AC5-BB83-6F8B3855E05B}" type="pres">
      <dgm:prSet presAssocID="{B7907809-F920-46F9-AFE0-F95F5EE28244}" presName="Ellipse" presStyleLbl="fgAcc1" presStyleIdx="2" presStyleCnt="3"/>
      <dgm:spPr/>
    </dgm:pt>
    <dgm:pt modelId="{6258591E-9CCC-45C2-9350-6B76BAF1A134}" type="pres">
      <dgm:prSet presAssocID="{B7907809-F920-46F9-AFE0-F95F5EE28244}" presName="L2TextContainer" presStyleLbl="revTx" presStyleIdx="4" presStyleCnt="6">
        <dgm:presLayoutVars>
          <dgm:bulletEnabled val="1"/>
        </dgm:presLayoutVars>
      </dgm:prSet>
      <dgm:spPr/>
    </dgm:pt>
    <dgm:pt modelId="{45EC6383-C483-4143-AFE6-7E1000BB63AA}" type="pres">
      <dgm:prSet presAssocID="{B7907809-F920-46F9-AFE0-F95F5EE28244}" presName="L1TextContainer" presStyleLbl="revTx" presStyleIdx="5" presStyleCnt="6">
        <dgm:presLayoutVars>
          <dgm:chMax val="1"/>
          <dgm:chPref val="1"/>
          <dgm:bulletEnabled val="1"/>
        </dgm:presLayoutVars>
      </dgm:prSet>
      <dgm:spPr/>
    </dgm:pt>
    <dgm:pt modelId="{CCBFBB70-884D-4472-BA00-D2B9466432FB}" type="pres">
      <dgm:prSet presAssocID="{B7907809-F920-46F9-AFE0-F95F5EE28244}" presName="ConnectLine" presStyleLbl="dkBgShp" presStyleIdx="4" presStyleCnt="5"/>
      <dgm:spPr/>
    </dgm:pt>
    <dgm:pt modelId="{BD1F18AC-ED4E-447C-A981-7A89EEC53B68}" type="pres">
      <dgm:prSet presAssocID="{B7907809-F920-46F9-AFE0-F95F5EE28244}" presName="ConnectorPoint" presStyleCnt="0"/>
      <dgm:spPr/>
    </dgm:pt>
    <dgm:pt modelId="{B2B2AE3C-68EE-4F29-BF5E-727616D6B455}" type="pres">
      <dgm:prSet presAssocID="{B7907809-F920-46F9-AFE0-F95F5EE28244}" presName="Bullet" presStyleLbl="lnNode1" presStyleIdx="2" presStyleCnt="3"/>
      <dgm:spPr/>
    </dgm:pt>
    <dgm:pt modelId="{9D372DC5-F44C-4940-B286-A76D2E46F306}" type="pres">
      <dgm:prSet presAssocID="{B7907809-F920-46F9-AFE0-F95F5EE28244}" presName="EmptyPlaceHolder" presStyleCnt="0"/>
      <dgm:spPr/>
    </dgm:pt>
  </dgm:ptLst>
  <dgm:cxnLst>
    <dgm:cxn modelId="{1AB9F315-F590-44DA-BAA5-37CC56264184}" srcId="{A36988DE-062A-4EC7-918E-1ACB47063705}" destId="{833B9E0D-C81F-4FC2-9B7D-AEACEBAAD794}" srcOrd="1" destOrd="0" parTransId="{01D3AFC8-CFC1-478D-9E3A-31FC994447BD}" sibTransId="{B27C5962-A562-483F-A6D1-5C7FCF2DE156}"/>
    <dgm:cxn modelId="{F90A613B-B430-4D8F-883B-4BC66F7A7970}" type="presOf" srcId="{525960E0-86BC-4DA8-9A35-FEA58DD63493}" destId="{D4A9688B-57C9-4464-9365-236BF104DF32}" srcOrd="0" destOrd="0" presId="urn:microsoft.com/office/officeart/2024/layout/BulletTimeline"/>
    <dgm:cxn modelId="{2BE2BB3B-D0F2-42A0-8525-90E8E6EF8245}" type="presOf" srcId="{B7907809-F920-46F9-AFE0-F95F5EE28244}" destId="{45EC6383-C483-4143-AFE6-7E1000BB63AA}" srcOrd="0" destOrd="0" presId="urn:microsoft.com/office/officeart/2024/layout/BulletTimeline"/>
    <dgm:cxn modelId="{8F72C65B-580D-4FC2-9913-5E7AF6B87658}" srcId="{A36988DE-062A-4EC7-918E-1ACB47063705}" destId="{525960E0-86BC-4DA8-9A35-FEA58DD63493}" srcOrd="0" destOrd="0" parTransId="{B9582A4A-5EAD-418C-B9AF-20BD4C6DD158}" sibTransId="{F9CF81E3-38C9-4A6B-8233-B4D0F0E0347B}"/>
    <dgm:cxn modelId="{4E06A9BC-B1D8-485D-AA68-CCAF021FFBF5}" srcId="{A36988DE-062A-4EC7-918E-1ACB47063705}" destId="{B7907809-F920-46F9-AFE0-F95F5EE28244}" srcOrd="2" destOrd="0" parTransId="{4191D2CD-E983-45A0-A455-F78A07E50019}" sibTransId="{C7F900D8-7D94-46EE-8E52-CE6EA5D650A6}"/>
    <dgm:cxn modelId="{9DF111E0-D41F-4ACA-95EC-F7B803ADBFB8}" type="presOf" srcId="{A36988DE-062A-4EC7-918E-1ACB47063705}" destId="{51996C1A-7083-4628-9332-EFE04BC0B361}" srcOrd="0" destOrd="0" presId="urn:microsoft.com/office/officeart/2024/layout/BulletTimeline"/>
    <dgm:cxn modelId="{70CC9AFC-9E39-4749-9752-151908754CEB}" type="presOf" srcId="{833B9E0D-C81F-4FC2-9B7D-AEACEBAAD794}" destId="{E01CFDE3-FA5A-4F44-9E54-979A5D5AD927}" srcOrd="0" destOrd="0" presId="urn:microsoft.com/office/officeart/2024/layout/BulletTimeline"/>
    <dgm:cxn modelId="{07DA5959-F164-4587-B6BB-8A0CF3ADBCCF}" type="presParOf" srcId="{51996C1A-7083-4628-9332-EFE04BC0B361}" destId="{E006D43D-B6D9-44B2-8F66-165692A9E529}" srcOrd="0" destOrd="0" presId="urn:microsoft.com/office/officeart/2024/layout/BulletTimeline"/>
    <dgm:cxn modelId="{C9740C4E-01D1-4582-8D00-6A851D352F0B}" type="presParOf" srcId="{E006D43D-B6D9-44B2-8F66-165692A9E529}" destId="{F13A0A32-0A6E-4A08-909F-B86C78FF65FF}" srcOrd="0" destOrd="0" presId="urn:microsoft.com/office/officeart/2024/layout/BulletTimeline"/>
    <dgm:cxn modelId="{A69E7CE3-FBE9-4F15-9D31-3817320F48A2}" type="presParOf" srcId="{E006D43D-B6D9-44B2-8F66-165692A9E529}" destId="{CA35F4F6-1073-4920-B8D5-64F7F10D3D7B}" srcOrd="1" destOrd="0" presId="urn:microsoft.com/office/officeart/2024/layout/BulletTimeline"/>
    <dgm:cxn modelId="{8790A081-CAFE-49F8-A29A-4B72D57A4B0E}" type="presParOf" srcId="{51996C1A-7083-4628-9332-EFE04BC0B361}" destId="{E4913E78-D048-4F44-B15A-74E911846699}" srcOrd="1" destOrd="0" presId="urn:microsoft.com/office/officeart/2024/layout/BulletTimeline"/>
    <dgm:cxn modelId="{839DCD61-0658-47B3-A654-1C74A45597B5}" type="presParOf" srcId="{E4913E78-D048-4F44-B15A-74E911846699}" destId="{7F7D3CCE-4157-403C-8B13-47FD8AFA157B}" srcOrd="0" destOrd="0" presId="urn:microsoft.com/office/officeart/2024/layout/BulletTimeline"/>
    <dgm:cxn modelId="{C2721383-47B3-4B67-9FBD-114A12A875CB}" type="presParOf" srcId="{7F7D3CCE-4157-403C-8B13-47FD8AFA157B}" destId="{DA6855A2-BA84-4293-8475-C26F182F7101}" srcOrd="0" destOrd="0" presId="urn:microsoft.com/office/officeart/2024/layout/BulletTimeline"/>
    <dgm:cxn modelId="{16F44DFE-EC6D-4743-9C3A-FF71B0103382}" type="presParOf" srcId="{DA6855A2-BA84-4293-8475-C26F182F7101}" destId="{A6B16F5C-D603-40AC-A31A-ABB3D98D3939}" srcOrd="0" destOrd="0" presId="urn:microsoft.com/office/officeart/2024/layout/BulletTimeline"/>
    <dgm:cxn modelId="{416E8D08-63CE-4B5F-928B-719550962B05}" type="presParOf" srcId="{DA6855A2-BA84-4293-8475-C26F182F7101}" destId="{EF95C43B-4C5A-4CBF-9202-8F500BB4604C}" srcOrd="1" destOrd="0" presId="urn:microsoft.com/office/officeart/2024/layout/BulletTimeline"/>
    <dgm:cxn modelId="{B2EE78C9-F655-4DE3-BF91-94799B91B847}" type="presParOf" srcId="{7F7D3CCE-4157-403C-8B13-47FD8AFA157B}" destId="{CE20BBCE-00A2-48EC-A5C4-DB64CE35E496}" srcOrd="1" destOrd="0" presId="urn:microsoft.com/office/officeart/2024/layout/BulletTimeline"/>
    <dgm:cxn modelId="{7450CD0F-E109-4E19-9B5E-9E244674381E}" type="presParOf" srcId="{7F7D3CCE-4157-403C-8B13-47FD8AFA157B}" destId="{D4A9688B-57C9-4464-9365-236BF104DF32}" srcOrd="2" destOrd="0" presId="urn:microsoft.com/office/officeart/2024/layout/BulletTimeline"/>
    <dgm:cxn modelId="{8EC1A9A3-1049-4A4B-932C-9C9D43F3BBE5}" type="presParOf" srcId="{7F7D3CCE-4157-403C-8B13-47FD8AFA157B}" destId="{A53FA6E6-C709-4218-8D25-42D25B532464}" srcOrd="3" destOrd="0" presId="urn:microsoft.com/office/officeart/2024/layout/BulletTimeline"/>
    <dgm:cxn modelId="{C484B97E-5D67-41F1-A341-E0AF8E5B85D2}" type="presParOf" srcId="{7F7D3CCE-4157-403C-8B13-47FD8AFA157B}" destId="{9FE13221-F868-4586-AAED-1866B659AB58}" srcOrd="4" destOrd="0" presId="urn:microsoft.com/office/officeart/2024/layout/BulletTimeline"/>
    <dgm:cxn modelId="{7BC3A241-9B6E-4252-8634-6A2752123DDD}" type="presParOf" srcId="{9FE13221-F868-4586-AAED-1866B659AB58}" destId="{B8827CB4-B62F-4E04-9750-70838CAA29C6}" srcOrd="0" destOrd="0" presId="urn:microsoft.com/office/officeart/2024/layout/BulletTimeline"/>
    <dgm:cxn modelId="{0B0E8E84-2A46-4B57-80FB-AACEA777D95E}" type="presParOf" srcId="{7F7D3CCE-4157-403C-8B13-47FD8AFA157B}" destId="{CDC9BDA8-A2DD-4ACA-82FD-78845DA4B983}" srcOrd="5" destOrd="0" presId="urn:microsoft.com/office/officeart/2024/layout/BulletTimeline"/>
    <dgm:cxn modelId="{2F90FF61-2082-4349-AD73-9E1D47FAC548}" type="presParOf" srcId="{E4913E78-D048-4F44-B15A-74E911846699}" destId="{729472C4-85A7-42B8-A45F-63C15443A9FF}" srcOrd="1" destOrd="0" presId="urn:microsoft.com/office/officeart/2024/layout/BulletTimeline"/>
    <dgm:cxn modelId="{5686304B-8215-4268-8F60-0CF82B506314}" type="presParOf" srcId="{E4913E78-D048-4F44-B15A-74E911846699}" destId="{077FAD48-B024-4ABC-B824-1AB10AA45475}" srcOrd="2" destOrd="0" presId="urn:microsoft.com/office/officeart/2024/layout/BulletTimeline"/>
    <dgm:cxn modelId="{BC792C5A-458C-4F68-BD0D-130E50CC3528}" type="presParOf" srcId="{077FAD48-B024-4ABC-B824-1AB10AA45475}" destId="{79C09C2C-60CE-43FA-B43C-392F552B2CAB}" srcOrd="0" destOrd="0" presId="urn:microsoft.com/office/officeart/2024/layout/BulletTimeline"/>
    <dgm:cxn modelId="{80D2AC31-8528-4A78-ADDB-1A096AAC0F34}" type="presParOf" srcId="{79C09C2C-60CE-43FA-B43C-392F552B2CAB}" destId="{F54F9180-5AFB-4210-9C26-F59E4F9663AF}" srcOrd="0" destOrd="0" presId="urn:microsoft.com/office/officeart/2024/layout/BulletTimeline"/>
    <dgm:cxn modelId="{22AC30B2-DC7D-4F1D-B035-EDF57F0F9184}" type="presParOf" srcId="{79C09C2C-60CE-43FA-B43C-392F552B2CAB}" destId="{D7397192-8EFF-4AF3-B47F-C1A81E926DCA}" srcOrd="1" destOrd="0" presId="urn:microsoft.com/office/officeart/2024/layout/BulletTimeline"/>
    <dgm:cxn modelId="{31447A3B-F27E-4FBA-B238-8E8FE1284446}" type="presParOf" srcId="{077FAD48-B024-4ABC-B824-1AB10AA45475}" destId="{2A5AFDBA-61A0-4D9C-B32F-17E8CEBC7649}" srcOrd="1" destOrd="0" presId="urn:microsoft.com/office/officeart/2024/layout/BulletTimeline"/>
    <dgm:cxn modelId="{9AA8DF38-69FE-4CA3-A8F5-6842195CAFD7}" type="presParOf" srcId="{077FAD48-B024-4ABC-B824-1AB10AA45475}" destId="{E01CFDE3-FA5A-4F44-9E54-979A5D5AD927}" srcOrd="2" destOrd="0" presId="urn:microsoft.com/office/officeart/2024/layout/BulletTimeline"/>
    <dgm:cxn modelId="{83B06EA9-A7FF-422B-B807-2031B3E05661}" type="presParOf" srcId="{077FAD48-B024-4ABC-B824-1AB10AA45475}" destId="{97DE842D-4B1F-47F8-AF83-5DEAC2B8F889}" srcOrd="3" destOrd="0" presId="urn:microsoft.com/office/officeart/2024/layout/BulletTimeline"/>
    <dgm:cxn modelId="{E588A841-E78C-4067-8E56-0AE080FD88BD}" type="presParOf" srcId="{077FAD48-B024-4ABC-B824-1AB10AA45475}" destId="{952951C3-C130-4D39-8AB3-3322FA9185D9}" srcOrd="4" destOrd="0" presId="urn:microsoft.com/office/officeart/2024/layout/BulletTimeline"/>
    <dgm:cxn modelId="{4D138455-AF6B-48CF-84DA-2B34FD708F65}" type="presParOf" srcId="{952951C3-C130-4D39-8AB3-3322FA9185D9}" destId="{536B7A33-3C02-4700-9F76-BD8BFFC0110D}" srcOrd="0" destOrd="0" presId="urn:microsoft.com/office/officeart/2024/layout/BulletTimeline"/>
    <dgm:cxn modelId="{E6AE0DA2-EACB-4E8F-A268-462240B4E156}" type="presParOf" srcId="{077FAD48-B024-4ABC-B824-1AB10AA45475}" destId="{B56B2C89-E442-46D5-974A-B5A3DCAFC42A}" srcOrd="5" destOrd="0" presId="urn:microsoft.com/office/officeart/2024/layout/BulletTimeline"/>
    <dgm:cxn modelId="{B900AFFD-B9FE-4064-A475-F0B0F6DE53D2}" type="presParOf" srcId="{E4913E78-D048-4F44-B15A-74E911846699}" destId="{256C9F3D-6953-4CBD-80D1-853B51D03829}" srcOrd="3" destOrd="0" presId="urn:microsoft.com/office/officeart/2024/layout/BulletTimeline"/>
    <dgm:cxn modelId="{A56B53A5-16D9-4B3E-9A27-637C9CD3893B}" type="presParOf" srcId="{E4913E78-D048-4F44-B15A-74E911846699}" destId="{71C6C80E-9D59-4B9A-BFCF-E182F5F04D48}" srcOrd="4" destOrd="0" presId="urn:microsoft.com/office/officeart/2024/layout/BulletTimeline"/>
    <dgm:cxn modelId="{AEC7A070-B3CC-403C-AFEE-CD14E2AF55F4}" type="presParOf" srcId="{71C6C80E-9D59-4B9A-BFCF-E182F5F04D48}" destId="{137E7E93-E9C7-4A7F-825A-88B89BBF7F20}" srcOrd="0" destOrd="0" presId="urn:microsoft.com/office/officeart/2024/layout/BulletTimeline"/>
    <dgm:cxn modelId="{B5683FAA-40DD-4693-811E-063984DBBEC7}" type="presParOf" srcId="{137E7E93-E9C7-4A7F-825A-88B89BBF7F20}" destId="{C48A19B9-78DC-4B54-AC16-264A024EF2F5}" srcOrd="0" destOrd="0" presId="urn:microsoft.com/office/officeart/2024/layout/BulletTimeline"/>
    <dgm:cxn modelId="{1DE88A99-77FD-4C54-BA49-197D74B88B74}" type="presParOf" srcId="{137E7E93-E9C7-4A7F-825A-88B89BBF7F20}" destId="{8134CA47-D7EA-4AC5-BB83-6F8B3855E05B}" srcOrd="1" destOrd="0" presId="urn:microsoft.com/office/officeart/2024/layout/BulletTimeline"/>
    <dgm:cxn modelId="{98D92C62-8DE9-4BD8-9FD8-8F3753F65E8A}" type="presParOf" srcId="{71C6C80E-9D59-4B9A-BFCF-E182F5F04D48}" destId="{6258591E-9CCC-45C2-9350-6B76BAF1A134}" srcOrd="1" destOrd="0" presId="urn:microsoft.com/office/officeart/2024/layout/BulletTimeline"/>
    <dgm:cxn modelId="{7FD9A2DD-1FCC-4286-A499-CD4D57A4EA92}" type="presParOf" srcId="{71C6C80E-9D59-4B9A-BFCF-E182F5F04D48}" destId="{45EC6383-C483-4143-AFE6-7E1000BB63AA}" srcOrd="2" destOrd="0" presId="urn:microsoft.com/office/officeart/2024/layout/BulletTimeline"/>
    <dgm:cxn modelId="{63952E8E-B65B-4F98-B226-1800DB940985}" type="presParOf" srcId="{71C6C80E-9D59-4B9A-BFCF-E182F5F04D48}" destId="{CCBFBB70-884D-4472-BA00-D2B9466432FB}" srcOrd="3" destOrd="0" presId="urn:microsoft.com/office/officeart/2024/layout/BulletTimeline"/>
    <dgm:cxn modelId="{27786FB4-D89A-4A4D-80B9-D6E9BF2EEB8A}" type="presParOf" srcId="{71C6C80E-9D59-4B9A-BFCF-E182F5F04D48}" destId="{BD1F18AC-ED4E-447C-A981-7A89EEC53B68}" srcOrd="4" destOrd="0" presId="urn:microsoft.com/office/officeart/2024/layout/BulletTimeline"/>
    <dgm:cxn modelId="{BF9C79D4-E1BD-4AA1-BF4D-9CD838650021}" type="presParOf" srcId="{BD1F18AC-ED4E-447C-A981-7A89EEC53B68}" destId="{B2B2AE3C-68EE-4F29-BF5E-727616D6B455}" srcOrd="0" destOrd="0" presId="urn:microsoft.com/office/officeart/2024/layout/BulletTimeline"/>
    <dgm:cxn modelId="{D5759BE2-D785-4781-94EA-C8BA26BCD942}" type="presParOf" srcId="{71C6C80E-9D59-4B9A-BFCF-E182F5F04D48}" destId="{9D372DC5-F44C-4940-B286-A76D2E46F306}" srcOrd="5" destOrd="0" presId="urn:microsoft.com/office/officeart/2024/layout/BulletTimelin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E6D5F2-3B10-4716-947A-176DDE346ADF}">
      <dsp:nvSpPr>
        <dsp:cNvPr id="0" name=""/>
        <dsp:cNvSpPr/>
      </dsp:nvSpPr>
      <dsp:spPr>
        <a:xfrm>
          <a:off x="0" y="625943"/>
          <a:ext cx="3205215" cy="192312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Employers have a legal duty to deal with grievances reasonably and in accordance with the principles of fairness</a:t>
          </a:r>
        </a:p>
      </dsp:txBody>
      <dsp:txXfrm>
        <a:off x="0" y="625943"/>
        <a:ext cx="3205215" cy="1923129"/>
      </dsp:txXfrm>
    </dsp:sp>
    <dsp:sp modelId="{D74E9B13-71B6-4840-834F-67E62D346CE9}">
      <dsp:nvSpPr>
        <dsp:cNvPr id="0" name=""/>
        <dsp:cNvSpPr/>
      </dsp:nvSpPr>
      <dsp:spPr>
        <a:xfrm>
          <a:off x="3525736" y="625943"/>
          <a:ext cx="3205215" cy="192312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Difficult to identify the issues that genuinely require investigation</a:t>
          </a:r>
        </a:p>
      </dsp:txBody>
      <dsp:txXfrm>
        <a:off x="3525736" y="625943"/>
        <a:ext cx="3205215" cy="1923129"/>
      </dsp:txXfrm>
    </dsp:sp>
    <dsp:sp modelId="{80793CBB-2915-46BE-BA16-88D8D0D887A6}">
      <dsp:nvSpPr>
        <dsp:cNvPr id="0" name=""/>
        <dsp:cNvSpPr/>
      </dsp:nvSpPr>
      <dsp:spPr>
        <a:xfrm>
          <a:off x="7051473" y="625943"/>
          <a:ext cx="3205215" cy="192312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Include complex, often irrelevant or incorrect legal arguments</a:t>
          </a:r>
        </a:p>
      </dsp:txBody>
      <dsp:txXfrm>
        <a:off x="7051473" y="625943"/>
        <a:ext cx="3205215" cy="1923129"/>
      </dsp:txXfrm>
    </dsp:sp>
    <dsp:sp modelId="{2042D149-34E2-4EFF-A8B4-500295421CC2}">
      <dsp:nvSpPr>
        <dsp:cNvPr id="0" name=""/>
        <dsp:cNvSpPr/>
      </dsp:nvSpPr>
      <dsp:spPr>
        <a:xfrm>
          <a:off x="0" y="2869594"/>
          <a:ext cx="3205215" cy="192312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Reflects the AI platform’s suggestions rather than the employee’s actual intent</a:t>
          </a:r>
        </a:p>
      </dsp:txBody>
      <dsp:txXfrm>
        <a:off x="0" y="2869594"/>
        <a:ext cx="3205215" cy="1923129"/>
      </dsp:txXfrm>
    </dsp:sp>
    <dsp:sp modelId="{42627037-6CF4-4CF0-AF5F-063A260CD617}">
      <dsp:nvSpPr>
        <dsp:cNvPr id="0" name=""/>
        <dsp:cNvSpPr/>
      </dsp:nvSpPr>
      <dsp:spPr>
        <a:xfrm>
          <a:off x="3525736" y="2869594"/>
          <a:ext cx="3205215" cy="192312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Confidentiality risks</a:t>
          </a:r>
        </a:p>
      </dsp:txBody>
      <dsp:txXfrm>
        <a:off x="3525736" y="2869594"/>
        <a:ext cx="3205215" cy="1923129"/>
      </dsp:txXfrm>
    </dsp:sp>
    <dsp:sp modelId="{820AD5B9-E0ED-4BDC-A08A-6E295996D1C5}">
      <dsp:nvSpPr>
        <dsp:cNvPr id="0" name=""/>
        <dsp:cNvSpPr/>
      </dsp:nvSpPr>
      <dsp:spPr>
        <a:xfrm>
          <a:off x="7051473" y="2869594"/>
          <a:ext cx="3205215" cy="192312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AI often tells users what they want to hear</a:t>
          </a:r>
        </a:p>
      </dsp:txBody>
      <dsp:txXfrm>
        <a:off x="7051473" y="2869594"/>
        <a:ext cx="3205215" cy="19231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896DEF-3B1F-44C4-84B2-11776A79513E}">
      <dsp:nvSpPr>
        <dsp:cNvPr id="0" name=""/>
        <dsp:cNvSpPr/>
      </dsp:nvSpPr>
      <dsp:spPr>
        <a:xfrm>
          <a:off x="189421" y="2061"/>
          <a:ext cx="2658248" cy="1594949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>
              <a:latin typeface="Bliss 2 ExtraBold" panose="02000506030000020004" pitchFamily="50" charset="0"/>
            </a:rPr>
            <a:t>Scope:</a:t>
          </a:r>
          <a:r>
            <a:rPr lang="en-GB" sz="1500" b="1" kern="1200" dirty="0"/>
            <a:t>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0" kern="1200" dirty="0"/>
            <a:t>Make sure the scope is defined clearly and is not too broad</a:t>
          </a:r>
        </a:p>
      </dsp:txBody>
      <dsp:txXfrm>
        <a:off x="189421" y="2061"/>
        <a:ext cx="2658248" cy="1594949"/>
      </dsp:txXfrm>
    </dsp:sp>
    <dsp:sp modelId="{6066D565-BD78-4487-B6D6-4A8426BBBA4E}">
      <dsp:nvSpPr>
        <dsp:cNvPr id="0" name=""/>
        <dsp:cNvSpPr/>
      </dsp:nvSpPr>
      <dsp:spPr>
        <a:xfrm>
          <a:off x="3113495" y="2061"/>
          <a:ext cx="2658248" cy="1594949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4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>
              <a:latin typeface="Bliss 2 ExtraBold" panose="02000506030000020004" pitchFamily="50" charset="0"/>
            </a:rPr>
            <a:t>Complexity</a:t>
          </a:r>
          <a:r>
            <a:rPr lang="en-GB" sz="1500" kern="1200" dirty="0">
              <a:latin typeface="Bliss 2 ExtraBold" panose="02000506030000020004" pitchFamily="50" charset="0"/>
            </a:rPr>
            <a:t>:</a:t>
          </a:r>
          <a:r>
            <a:rPr lang="en-GB" sz="1500" kern="1200" dirty="0"/>
            <a:t>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Assess seriousness of allegations to allow for appropriate investigation</a:t>
          </a:r>
        </a:p>
      </dsp:txBody>
      <dsp:txXfrm>
        <a:off x="3113495" y="2061"/>
        <a:ext cx="2658248" cy="1594949"/>
      </dsp:txXfrm>
    </dsp:sp>
    <dsp:sp modelId="{E8F69F76-DD3A-4D48-8A4E-693B27CC225B}">
      <dsp:nvSpPr>
        <dsp:cNvPr id="0" name=""/>
        <dsp:cNvSpPr/>
      </dsp:nvSpPr>
      <dsp:spPr>
        <a:xfrm>
          <a:off x="6037568" y="2061"/>
          <a:ext cx="2658248" cy="1594949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8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>
              <a:latin typeface="Bliss 2 ExtraBold" panose="02000506030000020004" pitchFamily="50" charset="0"/>
            </a:rPr>
            <a:t>Time Allocation:</a:t>
          </a:r>
          <a:r>
            <a:rPr lang="en-GB" sz="1500" kern="1200" dirty="0"/>
            <a:t>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Make sure the investigation is thorough by providing enough time to investigate</a:t>
          </a:r>
        </a:p>
      </dsp:txBody>
      <dsp:txXfrm>
        <a:off x="6037568" y="2061"/>
        <a:ext cx="2658248" cy="1594949"/>
      </dsp:txXfrm>
    </dsp:sp>
    <dsp:sp modelId="{C88ECEFD-A3D7-4E1F-B08A-EBA1CA8BFD6C}">
      <dsp:nvSpPr>
        <dsp:cNvPr id="0" name=""/>
        <dsp:cNvSpPr/>
      </dsp:nvSpPr>
      <dsp:spPr>
        <a:xfrm>
          <a:off x="8961641" y="2061"/>
          <a:ext cx="2658248" cy="1594949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12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>
              <a:latin typeface="Bliss 2 ExtraBold" panose="02000506030000020004" pitchFamily="50" charset="0"/>
            </a:rPr>
            <a:t>Documentation</a:t>
          </a:r>
          <a:r>
            <a:rPr lang="en-GB" sz="1500" b="1" kern="1200" dirty="0"/>
            <a:t>:</a:t>
          </a:r>
          <a:r>
            <a:rPr lang="en-GB" sz="1500" kern="1200" dirty="0"/>
            <a:t>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Proper documentation is essential</a:t>
          </a:r>
        </a:p>
      </dsp:txBody>
      <dsp:txXfrm>
        <a:off x="8961641" y="2061"/>
        <a:ext cx="2658248" cy="1594949"/>
      </dsp:txXfrm>
    </dsp:sp>
    <dsp:sp modelId="{47B03F14-AC6D-477D-B5BF-EE3CCC68CE19}">
      <dsp:nvSpPr>
        <dsp:cNvPr id="0" name=""/>
        <dsp:cNvSpPr/>
      </dsp:nvSpPr>
      <dsp:spPr>
        <a:xfrm>
          <a:off x="189421" y="1862835"/>
          <a:ext cx="2658248" cy="1594949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16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>
              <a:latin typeface="Bliss 2 ExtraBold" panose="02000506030000020004" pitchFamily="50" charset="0"/>
            </a:rPr>
            <a:t>Independence</a:t>
          </a:r>
          <a:r>
            <a:rPr lang="en-GB" sz="1500" kern="1200" dirty="0"/>
            <a:t>: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Investigators should be impartial and independent and free from any bias</a:t>
          </a:r>
        </a:p>
      </dsp:txBody>
      <dsp:txXfrm>
        <a:off x="189421" y="1862835"/>
        <a:ext cx="2658248" cy="1594949"/>
      </dsp:txXfrm>
    </dsp:sp>
    <dsp:sp modelId="{94C3B03E-31F0-4871-914D-42881A65C92B}">
      <dsp:nvSpPr>
        <dsp:cNvPr id="0" name=""/>
        <dsp:cNvSpPr/>
      </dsp:nvSpPr>
      <dsp:spPr>
        <a:xfrm>
          <a:off x="3113495" y="1862835"/>
          <a:ext cx="2658248" cy="1594949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2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>
              <a:latin typeface="Bliss 2 ExtraBold" panose="02000506030000020004" pitchFamily="50" charset="0"/>
            </a:rPr>
            <a:t>Evidence</a:t>
          </a:r>
          <a:r>
            <a:rPr lang="en-GB" sz="1500" b="1" kern="1200" dirty="0"/>
            <a:t>: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Preserve evidence (hard copy/electronic)</a:t>
          </a:r>
        </a:p>
      </dsp:txBody>
      <dsp:txXfrm>
        <a:off x="3113495" y="1862835"/>
        <a:ext cx="2658248" cy="1594949"/>
      </dsp:txXfrm>
    </dsp:sp>
    <dsp:sp modelId="{8AC21399-AABB-4D10-BFE0-E5795680E464}">
      <dsp:nvSpPr>
        <dsp:cNvPr id="0" name=""/>
        <dsp:cNvSpPr/>
      </dsp:nvSpPr>
      <dsp:spPr>
        <a:xfrm>
          <a:off x="6037568" y="1862835"/>
          <a:ext cx="2658248" cy="1594949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24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>
              <a:latin typeface="Bliss 2 ExtraBold" panose="02000506030000020004" pitchFamily="50" charset="0"/>
            </a:rPr>
            <a:t>Data</a:t>
          </a:r>
          <a:r>
            <a:rPr lang="en-GB" sz="1500" b="1" kern="1200" dirty="0"/>
            <a:t> </a:t>
          </a:r>
          <a:r>
            <a:rPr lang="en-GB" sz="1500" kern="1200" dirty="0">
              <a:latin typeface="Bliss 2 ExtraBold" panose="02000506030000020004" pitchFamily="50" charset="0"/>
            </a:rPr>
            <a:t>Protection</a:t>
          </a:r>
          <a:r>
            <a:rPr lang="en-GB" sz="1500" b="1" kern="1200" dirty="0"/>
            <a:t>:</a:t>
          </a:r>
          <a:r>
            <a:rPr lang="en-GB" sz="1500" kern="1200" dirty="0"/>
            <a:t>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Steps to be taken to ensure data is protected</a:t>
          </a:r>
        </a:p>
      </dsp:txBody>
      <dsp:txXfrm>
        <a:off x="6037568" y="1862835"/>
        <a:ext cx="2658248" cy="1594949"/>
      </dsp:txXfrm>
    </dsp:sp>
    <dsp:sp modelId="{C771CFAB-B417-4484-AE29-D8D5F7F99715}">
      <dsp:nvSpPr>
        <dsp:cNvPr id="0" name=""/>
        <dsp:cNvSpPr/>
      </dsp:nvSpPr>
      <dsp:spPr>
        <a:xfrm>
          <a:off x="8961641" y="1862835"/>
          <a:ext cx="2658248" cy="1594949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28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>
              <a:latin typeface="Bliss 2 ExtraBold" panose="02000506030000020004" pitchFamily="50" charset="0"/>
            </a:rPr>
            <a:t>Confidentiality</a:t>
          </a:r>
          <a:r>
            <a:rPr lang="en-GB" sz="1500" b="1" kern="1200" dirty="0"/>
            <a:t>: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Care in relation to the level of information sharing with third parties and the extent to which individuals’ anonymity will be protected</a:t>
          </a:r>
        </a:p>
      </dsp:txBody>
      <dsp:txXfrm>
        <a:off x="8961641" y="1862835"/>
        <a:ext cx="2658248" cy="1594949"/>
      </dsp:txXfrm>
    </dsp:sp>
    <dsp:sp modelId="{DD0D53B5-DFE1-4EB6-B819-7E7A7EBA42E6}">
      <dsp:nvSpPr>
        <dsp:cNvPr id="0" name=""/>
        <dsp:cNvSpPr/>
      </dsp:nvSpPr>
      <dsp:spPr>
        <a:xfrm>
          <a:off x="1651458" y="3723609"/>
          <a:ext cx="2658248" cy="1594949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32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>
              <a:latin typeface="Bliss 2 ExtraBold" panose="02000506030000020004" pitchFamily="50" charset="0"/>
            </a:rPr>
            <a:t>Legal</a:t>
          </a:r>
          <a:r>
            <a:rPr lang="en-GB" sz="1500" b="1" kern="1200" dirty="0"/>
            <a:t> </a:t>
          </a:r>
          <a:r>
            <a:rPr lang="en-GB" sz="1500" kern="1200" dirty="0">
              <a:latin typeface="Bliss 2 ExtraBold" panose="02000506030000020004" pitchFamily="50" charset="0"/>
            </a:rPr>
            <a:t>Privilege</a:t>
          </a:r>
          <a:r>
            <a:rPr lang="en-GB" sz="1500" kern="1200" dirty="0"/>
            <a:t>: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Assessment as to who should conduct the investigation and whether legal privilege protection is needed</a:t>
          </a:r>
        </a:p>
      </dsp:txBody>
      <dsp:txXfrm>
        <a:off x="1651458" y="3723609"/>
        <a:ext cx="2658248" cy="1594949"/>
      </dsp:txXfrm>
    </dsp:sp>
    <dsp:sp modelId="{A5D8FC2F-D268-4E85-B81B-7E332711535F}">
      <dsp:nvSpPr>
        <dsp:cNvPr id="0" name=""/>
        <dsp:cNvSpPr/>
      </dsp:nvSpPr>
      <dsp:spPr>
        <a:xfrm>
          <a:off x="4575531" y="3723609"/>
          <a:ext cx="2658248" cy="1594949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36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/>
            <a:t>Tipping </a:t>
          </a:r>
          <a:r>
            <a:rPr lang="en-GB" sz="1500" b="1" kern="1200" dirty="0">
              <a:latin typeface="Bliss 2 ExtraBold" panose="02000506030000020004" pitchFamily="50" charset="0"/>
            </a:rPr>
            <a:t>off</a:t>
          </a:r>
          <a:r>
            <a:rPr lang="en-GB" sz="1500" b="1" kern="1200" dirty="0"/>
            <a:t> </a:t>
          </a:r>
          <a:r>
            <a:rPr lang="en-GB" sz="1500" b="1" kern="1200" dirty="0">
              <a:latin typeface="Bliss 2 ExtraBold" panose="02000506030000020004" pitchFamily="50" charset="0"/>
            </a:rPr>
            <a:t>risks</a:t>
          </a:r>
          <a:r>
            <a:rPr lang="en-GB" sz="1500" kern="1200" dirty="0"/>
            <a:t>: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Cross over with police investigation</a:t>
          </a:r>
        </a:p>
      </dsp:txBody>
      <dsp:txXfrm>
        <a:off x="4575531" y="3723609"/>
        <a:ext cx="2658248" cy="1594949"/>
      </dsp:txXfrm>
    </dsp:sp>
    <dsp:sp modelId="{71F4A789-6454-4AFA-A8A2-4F2B63F58D77}">
      <dsp:nvSpPr>
        <dsp:cNvPr id="0" name=""/>
        <dsp:cNvSpPr/>
      </dsp:nvSpPr>
      <dsp:spPr>
        <a:xfrm>
          <a:off x="7499605" y="3723609"/>
          <a:ext cx="2658248" cy="1594949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>
              <a:latin typeface="Bliss 2 ExtraBold" panose="02000506030000020004" pitchFamily="50" charset="0"/>
            </a:rPr>
            <a:t>Reporting</a:t>
          </a:r>
          <a:r>
            <a:rPr lang="en-GB" sz="1500" b="1" kern="1200" dirty="0"/>
            <a:t> </a:t>
          </a:r>
          <a:r>
            <a:rPr lang="en-GB" sz="1500" kern="1200" dirty="0">
              <a:latin typeface="Bliss 2 ExtraBold" panose="02000506030000020004" pitchFamily="50" charset="0"/>
            </a:rPr>
            <a:t>lines</a:t>
          </a:r>
          <a:r>
            <a:rPr lang="en-GB" sz="1500" kern="1200" dirty="0"/>
            <a:t>: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Significant investigations may need reporting lines to independent committees so that there is no influence on the investigation, for instance, from management</a:t>
          </a:r>
        </a:p>
      </dsp:txBody>
      <dsp:txXfrm>
        <a:off x="7499605" y="3723609"/>
        <a:ext cx="2658248" cy="159494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FD5BA1-6DCB-4D4C-8E43-F3061D7A0768}">
      <dsp:nvSpPr>
        <dsp:cNvPr id="0" name=""/>
        <dsp:cNvSpPr/>
      </dsp:nvSpPr>
      <dsp:spPr>
        <a:xfrm>
          <a:off x="5049" y="1406497"/>
          <a:ext cx="2207622" cy="31251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i="0" kern="1200" dirty="0">
              <a:latin typeface="Arial"/>
            </a:rPr>
            <a:t>Review and update the Grievance Procedure</a:t>
          </a:r>
          <a:endParaRPr lang="en-GB" sz="2000" b="1" kern="1200" dirty="0"/>
        </a:p>
      </dsp:txBody>
      <dsp:txXfrm>
        <a:off x="69708" y="1471156"/>
        <a:ext cx="2078304" cy="2995847"/>
      </dsp:txXfrm>
    </dsp:sp>
    <dsp:sp modelId="{FF8D4DA5-88F1-4C94-AF1D-182EA319FB44}">
      <dsp:nvSpPr>
        <dsp:cNvPr id="0" name=""/>
        <dsp:cNvSpPr/>
      </dsp:nvSpPr>
      <dsp:spPr>
        <a:xfrm>
          <a:off x="2433434" y="2695335"/>
          <a:ext cx="468015" cy="5474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 dirty="0"/>
        </a:p>
      </dsp:txBody>
      <dsp:txXfrm>
        <a:off x="2433434" y="2804833"/>
        <a:ext cx="327611" cy="328494"/>
      </dsp:txXfrm>
    </dsp:sp>
    <dsp:sp modelId="{E3EB71AB-5AF2-497E-AC65-E82B1A8D8711}">
      <dsp:nvSpPr>
        <dsp:cNvPr id="0" name=""/>
        <dsp:cNvSpPr/>
      </dsp:nvSpPr>
      <dsp:spPr>
        <a:xfrm>
          <a:off x="3095720" y="1406497"/>
          <a:ext cx="2207622" cy="31251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i="0" kern="1200" dirty="0">
              <a:latin typeface="Arial"/>
            </a:rPr>
            <a:t>AI in the workplace policy</a:t>
          </a:r>
          <a:endParaRPr lang="en-GB" sz="2000" b="1" kern="1200" dirty="0"/>
        </a:p>
      </dsp:txBody>
      <dsp:txXfrm>
        <a:off x="3160379" y="1471156"/>
        <a:ext cx="2078304" cy="2995847"/>
      </dsp:txXfrm>
    </dsp:sp>
    <dsp:sp modelId="{82773A46-F1F6-4EE7-98B8-C47E23F60795}">
      <dsp:nvSpPr>
        <dsp:cNvPr id="0" name=""/>
        <dsp:cNvSpPr/>
      </dsp:nvSpPr>
      <dsp:spPr>
        <a:xfrm>
          <a:off x="5524105" y="2695335"/>
          <a:ext cx="468015" cy="5474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 dirty="0"/>
        </a:p>
      </dsp:txBody>
      <dsp:txXfrm>
        <a:off x="5524105" y="2804833"/>
        <a:ext cx="327611" cy="328494"/>
      </dsp:txXfrm>
    </dsp:sp>
    <dsp:sp modelId="{6AE0B717-9B46-408D-A534-12CF3447A15D}">
      <dsp:nvSpPr>
        <dsp:cNvPr id="0" name=""/>
        <dsp:cNvSpPr/>
      </dsp:nvSpPr>
      <dsp:spPr>
        <a:xfrm>
          <a:off x="6186392" y="1406497"/>
          <a:ext cx="2207622" cy="31251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i="0" kern="1200" dirty="0">
              <a:latin typeface="Arial"/>
            </a:rPr>
            <a:t>Consider if any other policies and procedures require updating: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latin typeface="Arial"/>
            </a:rPr>
            <a:t>Disciplinary procedure?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latin typeface="Arial"/>
            </a:rPr>
            <a:t> </a:t>
          </a:r>
          <a:r>
            <a:rPr lang="en-GB" sz="1600" b="1" i="0" kern="1200" dirty="0">
              <a:latin typeface="Arial"/>
            </a:rPr>
            <a:t>Acceptable use of IT policy?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latin typeface="Arial"/>
            </a:rPr>
            <a:t>Data protection policy?</a:t>
          </a:r>
          <a:endParaRPr lang="en-GB" sz="1600" b="1" kern="1200" dirty="0"/>
        </a:p>
      </dsp:txBody>
      <dsp:txXfrm>
        <a:off x="6251051" y="1471156"/>
        <a:ext cx="2078304" cy="2995847"/>
      </dsp:txXfrm>
    </dsp:sp>
    <dsp:sp modelId="{0AA6007B-8EE5-4555-BBE0-66500EBA581E}">
      <dsp:nvSpPr>
        <dsp:cNvPr id="0" name=""/>
        <dsp:cNvSpPr/>
      </dsp:nvSpPr>
      <dsp:spPr>
        <a:xfrm>
          <a:off x="8614777" y="2695335"/>
          <a:ext cx="468015" cy="5474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 dirty="0"/>
        </a:p>
      </dsp:txBody>
      <dsp:txXfrm>
        <a:off x="8614777" y="2804833"/>
        <a:ext cx="327611" cy="328494"/>
      </dsp:txXfrm>
    </dsp:sp>
    <dsp:sp modelId="{89969D6C-C6C0-4D8F-89B7-523B07A4C8E9}">
      <dsp:nvSpPr>
        <dsp:cNvPr id="0" name=""/>
        <dsp:cNvSpPr/>
      </dsp:nvSpPr>
      <dsp:spPr>
        <a:xfrm>
          <a:off x="9277064" y="1406497"/>
          <a:ext cx="2207622" cy="31251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i="0" kern="1200" dirty="0">
              <a:latin typeface="Arial"/>
            </a:rPr>
            <a:t>Provide management training</a:t>
          </a:r>
          <a:endParaRPr lang="en-GB" sz="2000" b="1" kern="1200" dirty="0"/>
        </a:p>
      </dsp:txBody>
      <dsp:txXfrm>
        <a:off x="9341723" y="1471156"/>
        <a:ext cx="2078304" cy="299584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943715-1F6E-496F-8E4C-16FE15AF49C0}">
      <dsp:nvSpPr>
        <dsp:cNvPr id="0" name=""/>
        <dsp:cNvSpPr/>
      </dsp:nvSpPr>
      <dsp:spPr>
        <a:xfrm rot="10800000">
          <a:off x="1541923" y="4769"/>
          <a:ext cx="5405120" cy="721935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8353" tIns="80010" rIns="149352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2100" b="1" i="0" kern="1200" baseline="0" dirty="0"/>
            <a:t>Lengthy, repetitive pleadings</a:t>
          </a:r>
        </a:p>
      </dsp:txBody>
      <dsp:txXfrm rot="10800000">
        <a:off x="1722407" y="4769"/>
        <a:ext cx="5224636" cy="721935"/>
      </dsp:txXfrm>
    </dsp:sp>
    <dsp:sp modelId="{0D54DFB7-A6C2-405B-A7AD-7B0CEE7B5E17}">
      <dsp:nvSpPr>
        <dsp:cNvPr id="0" name=""/>
        <dsp:cNvSpPr/>
      </dsp:nvSpPr>
      <dsp:spPr>
        <a:xfrm>
          <a:off x="1180956" y="4769"/>
          <a:ext cx="721935" cy="721935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6B439122-612B-47FC-B1BB-9C05D9BE9BD7}">
      <dsp:nvSpPr>
        <dsp:cNvPr id="0" name=""/>
        <dsp:cNvSpPr/>
      </dsp:nvSpPr>
      <dsp:spPr>
        <a:xfrm rot="10800000">
          <a:off x="1541923" y="942207"/>
          <a:ext cx="5405120" cy="721935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8353" tIns="80010" rIns="149352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b="1" i="0" kern="1200" baseline="0" dirty="0"/>
            <a:t>Irrelevant information</a:t>
          </a:r>
        </a:p>
      </dsp:txBody>
      <dsp:txXfrm rot="10800000">
        <a:off x="1722407" y="942207"/>
        <a:ext cx="5224636" cy="721935"/>
      </dsp:txXfrm>
    </dsp:sp>
    <dsp:sp modelId="{CEB33F0E-5ED4-49E0-84D2-C784C0DF2DB6}">
      <dsp:nvSpPr>
        <dsp:cNvPr id="0" name=""/>
        <dsp:cNvSpPr/>
      </dsp:nvSpPr>
      <dsp:spPr>
        <a:xfrm>
          <a:off x="1180956" y="942207"/>
          <a:ext cx="721935" cy="721935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AA55B6B-B48F-42AC-930E-939778D1CBF3}">
      <dsp:nvSpPr>
        <dsp:cNvPr id="0" name=""/>
        <dsp:cNvSpPr/>
      </dsp:nvSpPr>
      <dsp:spPr>
        <a:xfrm rot="10800000">
          <a:off x="1541923" y="1879646"/>
          <a:ext cx="5405120" cy="721935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8353" tIns="80010" rIns="149352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b="1" i="0" kern="1200" baseline="0" dirty="0"/>
            <a:t>Hallucinated law and cases</a:t>
          </a:r>
        </a:p>
      </dsp:txBody>
      <dsp:txXfrm rot="10800000">
        <a:off x="1722407" y="1879646"/>
        <a:ext cx="5224636" cy="721935"/>
      </dsp:txXfrm>
    </dsp:sp>
    <dsp:sp modelId="{2F8C055D-8296-43F8-B718-9BC6A14573E7}">
      <dsp:nvSpPr>
        <dsp:cNvPr id="0" name=""/>
        <dsp:cNvSpPr/>
      </dsp:nvSpPr>
      <dsp:spPr>
        <a:xfrm>
          <a:off x="1180956" y="1879646"/>
          <a:ext cx="721935" cy="721935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C993F0C-6542-4814-947A-EED0EC18FD4D}">
      <dsp:nvSpPr>
        <dsp:cNvPr id="0" name=""/>
        <dsp:cNvSpPr/>
      </dsp:nvSpPr>
      <dsp:spPr>
        <a:xfrm rot="10800000">
          <a:off x="1541923" y="2817085"/>
          <a:ext cx="5405120" cy="721935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8353" tIns="80010" rIns="149352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b="1" i="0" kern="1200" baseline="0" dirty="0"/>
            <a:t>Unreasonable expectations</a:t>
          </a:r>
        </a:p>
      </dsp:txBody>
      <dsp:txXfrm rot="10800000">
        <a:off x="1722407" y="2817085"/>
        <a:ext cx="5224636" cy="721935"/>
      </dsp:txXfrm>
    </dsp:sp>
    <dsp:sp modelId="{902AF965-3EE8-4531-AB48-E3625F585BC2}">
      <dsp:nvSpPr>
        <dsp:cNvPr id="0" name=""/>
        <dsp:cNvSpPr/>
      </dsp:nvSpPr>
      <dsp:spPr>
        <a:xfrm>
          <a:off x="1180956" y="2817085"/>
          <a:ext cx="721935" cy="721935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2347DFC-A236-42EA-8DCD-7394B3F4277E}">
      <dsp:nvSpPr>
        <dsp:cNvPr id="0" name=""/>
        <dsp:cNvSpPr/>
      </dsp:nvSpPr>
      <dsp:spPr>
        <a:xfrm rot="10800000">
          <a:off x="1541923" y="3754523"/>
          <a:ext cx="5405120" cy="721935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8353" tIns="80010" rIns="149352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b="1" i="0" kern="1200" baseline="0" dirty="0"/>
            <a:t>Confidentiality risk</a:t>
          </a:r>
        </a:p>
      </dsp:txBody>
      <dsp:txXfrm rot="10800000">
        <a:off x="1722407" y="3754523"/>
        <a:ext cx="5224636" cy="721935"/>
      </dsp:txXfrm>
    </dsp:sp>
    <dsp:sp modelId="{5F76A36F-5444-4B22-906D-707F2F502897}">
      <dsp:nvSpPr>
        <dsp:cNvPr id="0" name=""/>
        <dsp:cNvSpPr/>
      </dsp:nvSpPr>
      <dsp:spPr>
        <a:xfrm>
          <a:off x="1180956" y="3754523"/>
          <a:ext cx="721935" cy="721935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67C28D4-AB9D-458D-8C39-4DD53205ED7D}">
      <dsp:nvSpPr>
        <dsp:cNvPr id="0" name=""/>
        <dsp:cNvSpPr/>
      </dsp:nvSpPr>
      <dsp:spPr>
        <a:xfrm rot="10800000">
          <a:off x="1541923" y="4691962"/>
          <a:ext cx="5405120" cy="721935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8353" tIns="80010" rIns="149352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b="1" i="0" kern="1200" baseline="0" dirty="0"/>
            <a:t>Unreasonable conduct of proceedings</a:t>
          </a:r>
        </a:p>
      </dsp:txBody>
      <dsp:txXfrm rot="10800000">
        <a:off x="1722407" y="4691962"/>
        <a:ext cx="5224636" cy="721935"/>
      </dsp:txXfrm>
    </dsp:sp>
    <dsp:sp modelId="{11DF28CE-1A5A-4F31-BA40-209E1D6C4E91}">
      <dsp:nvSpPr>
        <dsp:cNvPr id="0" name=""/>
        <dsp:cNvSpPr/>
      </dsp:nvSpPr>
      <dsp:spPr>
        <a:xfrm>
          <a:off x="1180956" y="4691962"/>
          <a:ext cx="721935" cy="721935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6328ED-20AE-4C45-8DB8-74CCEB0211A8}">
      <dsp:nvSpPr>
        <dsp:cNvPr id="0" name=""/>
        <dsp:cNvSpPr/>
      </dsp:nvSpPr>
      <dsp:spPr>
        <a:xfrm>
          <a:off x="34229" y="644070"/>
          <a:ext cx="2048293" cy="1411274"/>
        </a:xfrm>
        <a:prstGeom prst="roundRect">
          <a:avLst/>
        </a:prstGeom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l="15761" t="306" r="15761" b="306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8D1FF7-E3BA-40AC-AE28-90D316F3B10E}">
      <dsp:nvSpPr>
        <dsp:cNvPr id="0" name=""/>
        <dsp:cNvSpPr/>
      </dsp:nvSpPr>
      <dsp:spPr>
        <a:xfrm>
          <a:off x="4304" y="2046862"/>
          <a:ext cx="2048293" cy="759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i="0" kern="1200" baseline="0" dirty="0"/>
            <a:t>Keep response succinct and to main points</a:t>
          </a:r>
        </a:p>
      </dsp:txBody>
      <dsp:txXfrm>
        <a:off x="4304" y="2046862"/>
        <a:ext cx="2048293" cy="759916"/>
      </dsp:txXfrm>
    </dsp:sp>
    <dsp:sp modelId="{6C5F8791-9ED0-4145-BD85-ED092E685261}">
      <dsp:nvSpPr>
        <dsp:cNvPr id="0" name=""/>
        <dsp:cNvSpPr/>
      </dsp:nvSpPr>
      <dsp:spPr>
        <a:xfrm>
          <a:off x="2256222" y="635588"/>
          <a:ext cx="2048293" cy="1411274"/>
        </a:xfrm>
        <a:prstGeom prst="roundRect">
          <a:avLst/>
        </a:prstGeom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15761" t="306" r="15761" b="306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7DFB52-1E9A-4FFB-BBA2-9FFDC7A73302}">
      <dsp:nvSpPr>
        <dsp:cNvPr id="0" name=""/>
        <dsp:cNvSpPr/>
      </dsp:nvSpPr>
      <dsp:spPr>
        <a:xfrm>
          <a:off x="2257512" y="2046862"/>
          <a:ext cx="2048293" cy="759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i="0" kern="1200" baseline="0" dirty="0"/>
            <a:t>Request preliminary hearing</a:t>
          </a:r>
        </a:p>
      </dsp:txBody>
      <dsp:txXfrm>
        <a:off x="2257512" y="2046862"/>
        <a:ext cx="2048293" cy="759916"/>
      </dsp:txXfrm>
    </dsp:sp>
    <dsp:sp modelId="{089780FC-F201-4860-BCC1-D77AD9B55292}">
      <dsp:nvSpPr>
        <dsp:cNvPr id="0" name=""/>
        <dsp:cNvSpPr/>
      </dsp:nvSpPr>
      <dsp:spPr>
        <a:xfrm>
          <a:off x="4510721" y="635588"/>
          <a:ext cx="2048293" cy="1411274"/>
        </a:xfrm>
        <a:prstGeom prst="roundRect">
          <a:avLst/>
        </a:prstGeom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15761" t="306" r="15761" b="306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9783C9-5146-4C89-9CE7-2871E1862D22}">
      <dsp:nvSpPr>
        <dsp:cNvPr id="0" name=""/>
        <dsp:cNvSpPr/>
      </dsp:nvSpPr>
      <dsp:spPr>
        <a:xfrm>
          <a:off x="4510721" y="2046862"/>
          <a:ext cx="2048293" cy="759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i="0" kern="1200" baseline="0" dirty="0"/>
            <a:t>Judicial mediation</a:t>
          </a:r>
        </a:p>
      </dsp:txBody>
      <dsp:txXfrm>
        <a:off x="4510721" y="2046862"/>
        <a:ext cx="2048293" cy="759916"/>
      </dsp:txXfrm>
    </dsp:sp>
    <dsp:sp modelId="{3EE8E372-6C81-493F-8C22-0AFF1FF97711}">
      <dsp:nvSpPr>
        <dsp:cNvPr id="0" name=""/>
        <dsp:cNvSpPr/>
      </dsp:nvSpPr>
      <dsp:spPr>
        <a:xfrm>
          <a:off x="6763930" y="635588"/>
          <a:ext cx="2048293" cy="1411274"/>
        </a:xfrm>
        <a:prstGeom prst="roundRect">
          <a:avLst/>
        </a:prstGeom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15761" t="306" r="15761" b="306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296F87-70ED-435C-B8B3-8B134111E5A2}">
      <dsp:nvSpPr>
        <dsp:cNvPr id="0" name=""/>
        <dsp:cNvSpPr/>
      </dsp:nvSpPr>
      <dsp:spPr>
        <a:xfrm>
          <a:off x="6763930" y="2046862"/>
          <a:ext cx="2048293" cy="759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i="0" kern="1200" baseline="0" dirty="0"/>
            <a:t>Costs warning</a:t>
          </a:r>
        </a:p>
      </dsp:txBody>
      <dsp:txXfrm>
        <a:off x="6763930" y="2046862"/>
        <a:ext cx="2048293" cy="759916"/>
      </dsp:txXfrm>
    </dsp:sp>
    <dsp:sp modelId="{44B579F3-DE6D-45D4-88CA-26B8EB2EF6C2}">
      <dsp:nvSpPr>
        <dsp:cNvPr id="0" name=""/>
        <dsp:cNvSpPr/>
      </dsp:nvSpPr>
      <dsp:spPr>
        <a:xfrm>
          <a:off x="4304" y="3011608"/>
          <a:ext cx="2048293" cy="1411274"/>
        </a:xfrm>
        <a:prstGeom prst="roundRect">
          <a:avLst/>
        </a:prstGeom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 l="15761" t="306" r="15761" b="306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2E912D-D450-4F8C-9D85-8AFA92E2A761}">
      <dsp:nvSpPr>
        <dsp:cNvPr id="0" name=""/>
        <dsp:cNvSpPr/>
      </dsp:nvSpPr>
      <dsp:spPr>
        <a:xfrm>
          <a:off x="4304" y="4422882"/>
          <a:ext cx="2048293" cy="759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i="0" kern="1200" baseline="0" dirty="0"/>
            <a:t>Strike out or deposit order application</a:t>
          </a:r>
        </a:p>
      </dsp:txBody>
      <dsp:txXfrm>
        <a:off x="4304" y="4422882"/>
        <a:ext cx="2048293" cy="759916"/>
      </dsp:txXfrm>
    </dsp:sp>
    <dsp:sp modelId="{88C8E517-F7BA-4EE3-A64F-31E65577718E}">
      <dsp:nvSpPr>
        <dsp:cNvPr id="0" name=""/>
        <dsp:cNvSpPr/>
      </dsp:nvSpPr>
      <dsp:spPr>
        <a:xfrm>
          <a:off x="2257512" y="3011608"/>
          <a:ext cx="2048293" cy="1411274"/>
        </a:xfrm>
        <a:prstGeom prst="roundRect">
          <a:avLst/>
        </a:prstGeom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l="15761" t="306" r="15761" b="306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6A235E-F748-464A-85FE-7F8DD27D9B90}">
      <dsp:nvSpPr>
        <dsp:cNvPr id="0" name=""/>
        <dsp:cNvSpPr/>
      </dsp:nvSpPr>
      <dsp:spPr>
        <a:xfrm>
          <a:off x="2257512" y="4422882"/>
          <a:ext cx="2048293" cy="759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i="0" kern="1200" baseline="0" dirty="0"/>
            <a:t>Request disclosure of prompts</a:t>
          </a:r>
        </a:p>
      </dsp:txBody>
      <dsp:txXfrm>
        <a:off x="2257512" y="4422882"/>
        <a:ext cx="2048293" cy="759916"/>
      </dsp:txXfrm>
    </dsp:sp>
    <dsp:sp modelId="{B1974F31-857B-4CEE-A234-B230C81EB028}">
      <dsp:nvSpPr>
        <dsp:cNvPr id="0" name=""/>
        <dsp:cNvSpPr/>
      </dsp:nvSpPr>
      <dsp:spPr>
        <a:xfrm>
          <a:off x="4840312" y="3037459"/>
          <a:ext cx="1441220" cy="1297087"/>
        </a:xfrm>
        <a:prstGeom prst="round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 t="-23000" b="-2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622777-71A1-4D4A-BC62-FF7A98F98D12}">
      <dsp:nvSpPr>
        <dsp:cNvPr id="0" name=""/>
        <dsp:cNvSpPr/>
      </dsp:nvSpPr>
      <dsp:spPr>
        <a:xfrm>
          <a:off x="4510721" y="4394336"/>
          <a:ext cx="2048293" cy="759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Confidentiality concerns</a:t>
          </a:r>
        </a:p>
      </dsp:txBody>
      <dsp:txXfrm>
        <a:off x="4510721" y="4394336"/>
        <a:ext cx="2048293" cy="759916"/>
      </dsp:txXfrm>
    </dsp:sp>
    <dsp:sp modelId="{908D7788-631F-44DC-8D5D-B156B0EA1541}">
      <dsp:nvSpPr>
        <dsp:cNvPr id="0" name=""/>
        <dsp:cNvSpPr/>
      </dsp:nvSpPr>
      <dsp:spPr>
        <a:xfrm>
          <a:off x="6763930" y="3011608"/>
          <a:ext cx="2048293" cy="1411274"/>
        </a:xfrm>
        <a:prstGeom prst="roundRect">
          <a:avLst/>
        </a:prstGeom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 l="15761" t="306" r="15761" b="306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FCA883-ED5D-4B20-81B1-B48E00D30B93}">
      <dsp:nvSpPr>
        <dsp:cNvPr id="0" name=""/>
        <dsp:cNvSpPr/>
      </dsp:nvSpPr>
      <dsp:spPr>
        <a:xfrm>
          <a:off x="6763930" y="4422882"/>
          <a:ext cx="2048293" cy="759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i="0" kern="1200" baseline="0" dirty="0"/>
            <a:t>Keep record of correspondence and costs</a:t>
          </a:r>
        </a:p>
      </dsp:txBody>
      <dsp:txXfrm>
        <a:off x="6763930" y="4422882"/>
        <a:ext cx="2048293" cy="75991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3A0A32-0A6E-4A08-909F-B86C78FF65FF}">
      <dsp:nvSpPr>
        <dsp:cNvPr id="0" name=""/>
        <dsp:cNvSpPr/>
      </dsp:nvSpPr>
      <dsp:spPr>
        <a:xfrm>
          <a:off x="0" y="2682240"/>
          <a:ext cx="8095488" cy="54186"/>
        </a:xfrm>
        <a:prstGeom prst="rect">
          <a:avLst/>
        </a:prstGeom>
        <a:gradFill rotWithShape="0">
          <a:gsLst>
            <a:gs pos="0">
              <a:schemeClr val="dk2">
                <a:tint val="76000"/>
              </a:schemeClr>
            </a:gs>
            <a:gs pos="100000">
              <a:schemeClr val="dk2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35F4F6-1073-4920-B8D5-64F7F10D3D7B}">
      <dsp:nvSpPr>
        <dsp:cNvPr id="0" name=""/>
        <dsp:cNvSpPr/>
      </dsp:nvSpPr>
      <dsp:spPr>
        <a:xfrm>
          <a:off x="7802879" y="2492586"/>
          <a:ext cx="325120" cy="433493"/>
        </a:xfrm>
        <a:prstGeom prst="chevron">
          <a:avLst>
            <a:gd name="adj" fmla="val 75000"/>
          </a:avLst>
        </a:prstGeom>
        <a:gradFill rotWithShape="0">
          <a:gsLst>
            <a:gs pos="0">
              <a:schemeClr val="dk2">
                <a:tint val="76000"/>
              </a:schemeClr>
            </a:gs>
            <a:gs pos="100000">
              <a:schemeClr val="dk2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20BBCE-00A2-48EC-A5C4-DB64CE35E496}">
      <dsp:nvSpPr>
        <dsp:cNvPr id="0" name=""/>
        <dsp:cNvSpPr/>
      </dsp:nvSpPr>
      <dsp:spPr>
        <a:xfrm>
          <a:off x="693127" y="1235456"/>
          <a:ext cx="3370872" cy="12571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A9688B-57C9-4464-9365-236BF104DF32}">
      <dsp:nvSpPr>
        <dsp:cNvPr id="0" name=""/>
        <dsp:cNvSpPr/>
      </dsp:nvSpPr>
      <dsp:spPr>
        <a:xfrm>
          <a:off x="693127" y="585216"/>
          <a:ext cx="3370872" cy="650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2000" kern="1200" dirty="0"/>
            <a:t>No current consistent approach</a:t>
          </a:r>
        </a:p>
      </dsp:txBody>
      <dsp:txXfrm>
        <a:off x="693127" y="585216"/>
        <a:ext cx="3370872" cy="650240"/>
      </dsp:txXfrm>
    </dsp:sp>
    <dsp:sp modelId="{A53FA6E6-C709-4218-8D25-42D25B532464}">
      <dsp:nvSpPr>
        <dsp:cNvPr id="0" name=""/>
        <dsp:cNvSpPr/>
      </dsp:nvSpPr>
      <dsp:spPr>
        <a:xfrm>
          <a:off x="324903" y="541866"/>
          <a:ext cx="43320" cy="2167466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5AFDBA-61A0-4D9C-B32F-17E8CEBC7649}">
      <dsp:nvSpPr>
        <dsp:cNvPr id="0" name=""/>
        <dsp:cNvSpPr/>
      </dsp:nvSpPr>
      <dsp:spPr>
        <a:xfrm>
          <a:off x="2725127" y="3814741"/>
          <a:ext cx="3370872" cy="10187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1CFDE3-FA5A-4F44-9E54-979A5D5AD927}">
      <dsp:nvSpPr>
        <dsp:cNvPr id="0" name=""/>
        <dsp:cNvSpPr/>
      </dsp:nvSpPr>
      <dsp:spPr>
        <a:xfrm>
          <a:off x="2725127" y="3142826"/>
          <a:ext cx="3370872" cy="6719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2000" kern="1200" dirty="0"/>
            <a:t>Obligation to declare AI use in filed documents?</a:t>
          </a:r>
        </a:p>
      </dsp:txBody>
      <dsp:txXfrm>
        <a:off x="2725127" y="3142826"/>
        <a:ext cx="3370872" cy="671914"/>
      </dsp:txXfrm>
    </dsp:sp>
    <dsp:sp modelId="{97DE842D-4B1F-47F8-AF83-5DEAC2B8F889}">
      <dsp:nvSpPr>
        <dsp:cNvPr id="0" name=""/>
        <dsp:cNvSpPr/>
      </dsp:nvSpPr>
      <dsp:spPr>
        <a:xfrm>
          <a:off x="2356903" y="2709333"/>
          <a:ext cx="43320" cy="2167466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827CB4-B62F-4E04-9750-70838CAA29C6}">
      <dsp:nvSpPr>
        <dsp:cNvPr id="0" name=""/>
        <dsp:cNvSpPr/>
      </dsp:nvSpPr>
      <dsp:spPr>
        <a:xfrm>
          <a:off x="233930" y="2596700"/>
          <a:ext cx="225266" cy="2252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6B7A33-3C02-4700-9F76-BD8BFFC0110D}">
      <dsp:nvSpPr>
        <dsp:cNvPr id="0" name=""/>
        <dsp:cNvSpPr/>
      </dsp:nvSpPr>
      <dsp:spPr>
        <a:xfrm>
          <a:off x="2265930" y="2596700"/>
          <a:ext cx="225266" cy="2252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58591E-9CCC-45C2-9350-6B76BAF1A134}">
      <dsp:nvSpPr>
        <dsp:cNvPr id="0" name=""/>
        <dsp:cNvSpPr/>
      </dsp:nvSpPr>
      <dsp:spPr>
        <a:xfrm>
          <a:off x="4757127" y="1235456"/>
          <a:ext cx="3370872" cy="12571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EC6383-C483-4143-AFE6-7E1000BB63AA}">
      <dsp:nvSpPr>
        <dsp:cNvPr id="0" name=""/>
        <dsp:cNvSpPr/>
      </dsp:nvSpPr>
      <dsp:spPr>
        <a:xfrm>
          <a:off x="4757127" y="585216"/>
          <a:ext cx="3370872" cy="650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2000" kern="1200" dirty="0"/>
            <a:t>New ET Practice Directions?</a:t>
          </a:r>
        </a:p>
      </dsp:txBody>
      <dsp:txXfrm>
        <a:off x="4757127" y="585216"/>
        <a:ext cx="3370872" cy="650240"/>
      </dsp:txXfrm>
    </dsp:sp>
    <dsp:sp modelId="{CCBFBB70-884D-4472-BA00-D2B9466432FB}">
      <dsp:nvSpPr>
        <dsp:cNvPr id="0" name=""/>
        <dsp:cNvSpPr/>
      </dsp:nvSpPr>
      <dsp:spPr>
        <a:xfrm>
          <a:off x="4388903" y="541866"/>
          <a:ext cx="43320" cy="2167466"/>
        </a:xfrm>
        <a:prstGeom prst="rect">
          <a:avLst/>
        </a:prstGeom>
        <a:solidFill>
          <a:schemeClr val="dk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B2AE3C-68EE-4F29-BF5E-727616D6B455}">
      <dsp:nvSpPr>
        <dsp:cNvPr id="0" name=""/>
        <dsp:cNvSpPr/>
      </dsp:nvSpPr>
      <dsp:spPr>
        <a:xfrm>
          <a:off x="4297930" y="2596700"/>
          <a:ext cx="225266" cy="2252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24/layout/BulletTimeline">
  <dgm:title val=""/>
  <dgm:desc val=""/>
  <dgm:catLst>
    <dgm:cat type="process" pri="7450"/>
    <dgm:cat type="timeline" pri="100"/>
  </dgm:catLst>
  <dgm:sampData>
    <dgm:dataModel>
      <dgm:ptLst>
        <dgm:pt modelId="0" type="doc"/>
        <dgm:pt modelId="10">
          <dgm:prSet phldrT="Add an event" phldr="1"/>
        </dgm:pt>
        <dgm:pt modelId="11">
          <dgm:prSet phldrT="Write a description of the significance of this event" phldr="1"/>
        </dgm:pt>
        <dgm:pt modelId="20">
          <dgm:prSet phldrT="Add an event" phldr="1"/>
        </dgm:pt>
        <dgm:pt modelId="21">
          <dgm:prSet phldrT="Write a description of the significance of this event" phldr="1"/>
        </dgm:pt>
        <dgm:pt modelId="30">
          <dgm:prSet phldrT="Add an event" phldr="1"/>
        </dgm:pt>
        <dgm:pt modelId="31">
          <dgm:prSet phldrT="Write a description of the significance of this event" phldr="1"/>
        </dgm:pt>
        <dgm:pt modelId="40">
          <dgm:prSet phldrT="Add an event" phldr="1"/>
        </dgm:pt>
        <dgm:pt modelId="41">
          <dgm:prSet phldrT="Write a description of the significance of this event" phldr="1"/>
        </dgm:pt>
        <dgm:pt modelId="50">
          <dgm:prSet phldrT="Add an event" phldr="1"/>
        </dgm:pt>
        <dgm:pt modelId="51">
          <dgm:prSet phldrT="Write a description of the significance of this event" phldr="1"/>
        </dgm:pt>
      </dgm:ptLst>
      <dgm:cxnLst>
        <dgm:cxn modelId="100" srcId="0" destId="10" srcOrd="0" destOrd="0"/>
        <dgm:cxn modelId="12" srcId="10" destId="11" srcOrd="0" destOrd="0"/>
        <dgm:cxn modelId="101" srcId="0" destId="20" srcOrd="1" destOrd="0"/>
        <dgm:cxn modelId="22" srcId="20" destId="21" srcOrd="0" destOrd="0"/>
        <dgm:cxn modelId="102" srcId="0" destId="30" srcOrd="2" destOrd="0"/>
        <dgm:cxn modelId="32" srcId="30" destId="31" srcOrd="0" destOrd="0"/>
        <dgm:cxn modelId="103" srcId="0" destId="40" srcOrd="3" destOrd="0"/>
        <dgm:cxn modelId="42" srcId="40" destId="41" srcOrd="0" destOrd="0"/>
        <dgm:cxn modelId="104" srcId="0" destId="50" srcOrd="4" destOrd="0"/>
        <dgm:cxn modelId="52" srcId="50" destId="5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dir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 refType="h" fact="0.1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>
      <dgm:alg type="composite"/>
      <dgm:shape xmlns:r="http://schemas.openxmlformats.org/officeDocument/2006/relationships" r:blip="">
        <dgm:adjLst/>
      </dgm:shape>
      <dgm:presOf/>
      <dgm:choose name="DividerDirection">
        <dgm:if name="DividerLTR" func="var" arg="dir" op="equ" val="norm">
          <dgm:constrLst>
            <dgm:constr type="w" for="ch" forName="rectBar" refType="w" fact="0.996"/>
            <dgm:constr type="h" for="ch" forName="rectBar" refType="h" fact="0.1"/>
            <dgm:constr type="l" for="ch" forName="rectBar"/>
            <dgm:constr type="ctrY" for="ch" forName="rectBar" refType="h" fact="0.5"/>
            <dgm:constr type="w" for="ch" forName="chevronArrow" refType="h" fact="0.6"/>
            <dgm:constr type="h" for="ch" forName="chevronArrow" refType="h" fact="0.8"/>
            <dgm:constr type="r" for="ch" forName="chevronArrow" refType="w"/>
            <dgm:constr type="ctrY" for="ch" forName="chevronArrow" refType="h" fact="0.5"/>
          </dgm:constrLst>
        </dgm:if>
        <dgm:else name="DividerRTL">
          <dgm:constrLst>
            <dgm:constr type="w" for="ch" forName="rectBar" refType="w" fact="0.996"/>
            <dgm:constr type="h" for="ch" forName="rectBar" refType="h" fact="0.1"/>
            <dgm:constr type="r" for="ch" forName="rectBar" refType="w"/>
            <dgm:constr type="ctrY" for="ch" forName="rectBar" refType="h" fact="0.5"/>
            <dgm:constr type="w" for="ch" forName="chevronArrow" refType="h" fact="0.6"/>
            <dgm:constr type="h" for="ch" forName="chevronArrow" refType="h" fact="0.8"/>
            <dgm:constr type="l" for="ch" forName="chevronArrow"/>
            <dgm:constr type="ctrY" for="ch" forName="chevronArrow" refType="h" fact="0.5"/>
          </dgm:constrLst>
        </dgm:else>
      </dgm:choose>
      <dgm:ruleLst/>
      <dgm:layoutNode name="rectBar" styleLbl="dkBgShp">
        <dgm:alg type="sp"/>
        <dgm:shape xmlns:r="http://schemas.openxmlformats.org/officeDocument/2006/relationships" type="rect" r:blip="" zOrderOff="-1">
          <dgm:adjLst/>
          <dgm:extLst>
            <a:ext uri="{B698B0E9-8C71-41B9-8309-B3DCBF30829C}">
              <dgm1612:spPr xmlns:dgm1612="http://schemas.microsoft.com/office/drawing/2016/12/diagram">
                <a:gradFill rotWithShape="0">
                  <a:gsLst>
                    <a:gs pos="0">
                      <a:schemeClr val="accent1">
                        <a:tint val="76000"/>
                      </a:schemeClr>
                    </a:gs>
                    <a:gs pos="100000">
                      <a:schemeClr val="accent1">
                        <a:tint val="76000"/>
                      </a:schemeClr>
                    </a:gs>
                  </a:gsLst>
                  <a:lin ang="0" scaled="0"/>
                </a:gradFill>
              </dgm1612:spPr>
            </a:ext>
          </dgm:extLst>
        </dgm:shape>
        <dgm:presOf/>
        <dgm:constrLst/>
        <dgm:ruleLst/>
      </dgm:layoutNode>
      <dgm:layoutNode name="chevronArrow" styleLbl="dkBgShp">
        <dgm:alg type="sp"/>
        <dgm:choose name="ChevronDir">
          <dgm:if name="ChevronLTR" func="var" arg="dir" op="equ" val="norm">
            <dgm:shape xmlns:r="http://schemas.openxmlformats.org/officeDocument/2006/relationships" type="chevron" r:blip="" zOrderOff="-1">
              <dgm:adjLst>
                <dgm:adj idx="1" val="0.75"/>
              </dgm:adjLst>
              <dgm:extLst>
                <a:ext uri="{B698B0E9-8C71-41B9-8309-B3DCBF30829C}">
                  <dgm1612:spPr xmlns:dgm1612="http://schemas.microsoft.com/office/drawing/2016/12/diagram">
                    <a:gradFill rotWithShape="0">
                      <a:gsLst>
                        <a:gs pos="0">
                          <a:schemeClr val="accent1">
                            <a:tint val="76000"/>
                          </a:schemeClr>
                        </a:gs>
                        <a:gs pos="100000">
                          <a:schemeClr val="accent1">
                            <a:tint val="76000"/>
                          </a:schemeClr>
                        </a:gs>
                      </a:gsLst>
                      <a:lin ang="0" scaled="0"/>
                    </a:gradFill>
                  </dgm1612:spPr>
                </a:ext>
              </dgm:extLst>
            </dgm:shape>
          </dgm:if>
          <dgm:else name="ChevronRTL">
            <dgm:shape xmlns:r="http://schemas.openxmlformats.org/officeDocument/2006/relationships" rot="180" type="chevron" r:blip="" zOrderOff="-1">
              <dgm:adjLst>
                <dgm:adj idx="1" val="0.75"/>
              </dgm:adjLst>
              <dgm:extLst>
                <a:ext uri="{B698B0E9-8C71-41B9-8309-B3DCBF30829C}">
                  <dgm1612:spPr xmlns:dgm1612="http://schemas.microsoft.com/office/drawing/2016/12/diagram">
                    <a:gradFill rotWithShape="0">
                      <a:gsLst>
                        <a:gs pos="0">
                          <a:schemeClr val="accent1">
                            <a:tint val="76000"/>
                          </a:schemeClr>
                        </a:gs>
                        <a:gs pos="100000">
                          <a:schemeClr val="accent1">
                            <a:tint val="76000"/>
                          </a:schemeClr>
                        </a:gs>
                      </a:gsLst>
                      <a:lin ang="0" scaled="0"/>
                    </a:gradFill>
                  </dgm1612:spPr>
                </a:ext>
              </dgm:extLst>
            </dgm:shape>
          </dgm:else>
        </dgm:choose>
        <dgm:presOf/>
        <dgm:constrLst/>
        <dgm:ruleLst/>
      </dgm:layoutNode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>
            <dgm:param type="fallback" val="1D"/>
          </dgm:alg>
        </dgm:if>
        <dgm:else name="Name3">
          <dgm:alg type="lin">
            <dgm:param type="linDir" val="fromR"/>
            <dgm:param type="fallback" val="1D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6"/>
                        <dgm:constr type="h" for="ch" forName="DropPinPlaceHolder1" refType="h" fact="0.16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h" fact="0.16"/>
                        <dgm:constr type="b" for="ch" forName="L2TextContainer1" refType="h" fact="0.4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t" for="ch" forName="L1TextContainer1" refType="h" fact="0.01"/>
                        <dgm:constr type="b" for="ch" forName="L1TextContainer1" refType="h" fact="0.16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 fact="0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6"/>
                        <dgm:constr type="h" for="ch" forName="DropPinPlaceHolder1" refType="h" fact="0.16"/>
                        <dgm:constr type="b" for="ch" forName="DropPinPlaceHolder1" refType="h"/>
                        <dgm:constr type="l" for="ch" forName="DropPinPlaceHolder1" refType="w" fact="0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h" fact="0.755"/>
                        <dgm:constr type="t" for="ch" forName="L1TextContainer1" refType="h" fact="0.6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h" fact="0.99"/>
                        <dgm:constr type="t" for="ch" forName="L2TextContainer1" refType="h" fact="0.755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L1TextContainer1" refType="w" fact="0.83"/>
                        <dgm:constr type="l" for="ch" forName="L1TextContainer1" refType="w" fact="0"/>
                        <dgm:constr type="t" for="ch" forName="L1TextContainer1" refType="h" fact="0.01"/>
                        <dgm:constr type="b" for="ch" forName="L1TextContainer1" refType="h" fact="0.16"/>
                        <dgm:constr type="w" for="ch" forName="L2TextContainer1" refType="w" fact="0.83"/>
                        <dgm:constr type="l" for="ch" forName="L2TextContainer1" refType="w" fact="0"/>
                        <dgm:constr type="t" for="ch" forName="L2TextContainer1" refType="h" fact="0.16"/>
                        <dgm:constr type="b" for="ch" forName="L2TextContainer1" refType="h" fact="0.45"/>
                        <dgm:constr type="w" for="ch" forName="DropPinPlaceHolder1" refType="h" fact="0.16"/>
                        <dgm:constr type="h" for="ch" forName="DropPinPlaceHolder1" refType="h" fact="0.16"/>
                        <dgm:constr type="t" for="ch" forName="DropPinPlaceHolder1" refType="h" fact="0"/>
                        <dgm:constr type="r" for="ch" forName="DropPinPlaceHolder1" refType="w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 fact="0"/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L1TextContainer1" refType="w" fact="0.83"/>
                        <dgm:constr type="l" for="ch" forName="L1TextContainer1" refType="w" fact="0"/>
                        <dgm:constr type="b" for="ch" forName="L1TextContainer1" refType="h" fact="0.755"/>
                        <dgm:constr type="t" for="ch" forName="L1TextContainer1" refType="h" fact="0.6"/>
                        <dgm:constr type="w" for="ch" forName="L2TextContainer1" refType="w" fact="0.83"/>
                        <dgm:constr type="l" for="ch" forName="L2TextContainer1" refType="w" fact="0"/>
                        <dgm:constr type="b" for="ch" forName="L2TextContainer1" refType="h" fact="0.99"/>
                        <dgm:constr type="t" for="ch" forName="L2TextContainer1" refType="h" fact="0.755"/>
                        <dgm:constr type="w" for="ch" forName="DropPinPlaceHolder1" refType="h" fact="0.16"/>
                        <dgm:constr type="h" for="ch" forName="DropPinPlaceHolder1" refType="h" fact="0.16"/>
                        <dgm:constr type="b" for="ch" forName="DropPinPlaceHolder1" refType="h"/>
                        <dgm:constr type="r" for="ch" forName="DropPinPlaceHolder1" refType="w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b" refFor="ch" refForName="DropPinPlaceHolder1"/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 fact="0"/>
                  <dgm:constr type="h" for="ch" forName="DropPin1" refType="h" fact="0"/>
                  <dgm:constr type="ctrX" for="ch" forName="DropPin1" refType="w" fact="0"/>
                  <dgm:constr type="ctrY" for="ch" forName="DropPin1" refType="h" fact="0"/>
                  <dgm:constr type="w" for="ch" forName="Ellipse1" refType="w" refFor="ch" refForName="DropPin1" fact="0"/>
                  <dgm:constr type="h" for="ch" forName="Ellipse1" refType="w" refFor="ch" refForName="DropPin1" fact="0"/>
                  <dgm:constr type="ctrX" for="ch" forName="Ellipse1" refType="ctrX" refFor="ch" refForName="DropPin1" fact="0"/>
                  <dgm:constr type="ctrY" for="ch" forName="Ellipse1" refType="ctrY" refFor="ch" refForName="DropPin1" fact="0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if>
                  <dgm:else name="Name88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5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  <dgm:layoutNode name="ConnectLine1" styleLbl="dkBgShp"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</dgm:layoutNode>
              <dgm:layoutNode name="ConnectorPoint1" moveWith="ConnectLine1">
                <dgm:alg type="composite"/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Bullet1" refType="w"/>
                  <dgm:constr type="h" for="ch" forName="Bullet1" refType="w"/>
                  <dgm:constr type="ctrX" for="ch" forName="Bullet1" refType="w" fact="0.5"/>
                  <dgm:constr type="ctrY" for="ch" forName="Bullet1" refType="h" fact="0.5"/>
                </dgm:constrLst>
                <dgm:layoutNode name="Bullet1" styleLbl="lnNode1">
                  <dgm:alg type="sp"/>
                  <dgm:shape xmlns:r="http://schemas.openxmlformats.org/officeDocument/2006/relationships" type="ellipse" r:blip="" zOrderOff="10">
                    <dgm:adjLst/>
                  </dgm:shape>
                  <dgm:presOf/>
                  <dgm:constrLst/>
                </dgm:layoutNode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6"/>
                        <dgm:constr type="h" for="ch" forName="DropPinPlaceHolder" refType="h" fact="0.16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h" fact="0.16"/>
                        <dgm:constr type="b" for="ch" forName="L2TextContainer" refType="h" fact="0.4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t" for="ch" forName="L1TextContainer" refType="h" fact="0.01"/>
                        <dgm:constr type="b" for="ch" forName="L1TextContainer" refType="h" fact="0.16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 fact="0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6"/>
                        <dgm:constr type="h" for="ch" forName="DropPinPlaceHolder" refType="h" fact="0.16"/>
                        <dgm:constr type="b" for="ch" forName="DropPinPlaceHolder" refType="h"/>
                        <dgm:constr type="l" for="ch" forName="DropPinPlaceHolder" refType="w" fact="0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h" fact="0.755"/>
                        <dgm:constr type="t" for="ch" forName="L1TextContainer" refType="h" fact="0.6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h" fact="0.99"/>
                        <dgm:constr type="t" for="ch" forName="L2TextContainer" refType="h" fact="0.755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L1TextContainer" refType="w" fact="0.83"/>
                        <dgm:constr type="l" for="ch" forName="L1TextContainer" refType="w" fact="0"/>
                        <dgm:constr type="t" for="ch" forName="L1TextContainer" refType="h" fact="0.01"/>
                        <dgm:constr type="b" for="ch" forName="L1TextContainer" refType="h" fact="0.16"/>
                        <dgm:constr type="w" for="ch" forName="L2TextContainer" refType="w" fact="0.83"/>
                        <dgm:constr type="l" for="ch" forName="L2TextContainer" refType="w" fact="0"/>
                        <dgm:constr type="t" for="ch" forName="L2TextContainer" refType="h" fact="0.16"/>
                        <dgm:constr type="b" for="ch" forName="L2TextContainer" refType="h" fact="0.45"/>
                        <dgm:constr type="w" for="ch" forName="DropPinPlaceHolder" refType="h" fact="0.16"/>
                        <dgm:constr type="h" for="ch" forName="DropPinPlaceHolder" refType="h" fact="0.16"/>
                        <dgm:constr type="t" for="ch" forName="DropPinPlaceHolder" refType="h" fact="0"/>
                        <dgm:constr type="r" for="ch" forName="DropPinPlaceHolder" refType="w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 fact="0"/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L1TextContainer" refType="w" fact="0.83"/>
                        <dgm:constr type="l" for="ch" forName="L1TextContainer" refType="w" fact="0"/>
                        <dgm:constr type="b" for="ch" forName="L1TextContainer" refType="h" fact="0.755"/>
                        <dgm:constr type="t" for="ch" forName="L1TextContainer" refType="h" fact="0.6"/>
                        <dgm:constr type="w" for="ch" forName="L2TextContainer" refType="w" fact="0.83"/>
                        <dgm:constr type="l" for="ch" forName="L2TextContainer" refType="w" fact="0"/>
                        <dgm:constr type="b" for="ch" forName="L2TextContainer" refType="h" fact="0.99"/>
                        <dgm:constr type="t" for="ch" forName="L2TextContainer" refType="h" fact="0.755"/>
                        <dgm:constr type="w" for="ch" forName="DropPinPlaceHolder" refType="h" fact="0.16"/>
                        <dgm:constr type="h" for="ch" forName="DropPinPlaceHolder" refType="h" fact="0.16"/>
                        <dgm:constr type="b" for="ch" forName="DropPinPlaceHolder" refType="h"/>
                        <dgm:constr type="r" for="ch" forName="DropPinPlaceHolder" refType="w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b" refFor="ch" refForName="DropPinPlaceHolder"/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 fact="0"/>
                  <dgm:constr type="h" for="ch" forName="DropPin" refType="h" fact="0"/>
                  <dgm:constr type="ctrX" for="ch" forName="DropPin" refType="w" fact="0"/>
                  <dgm:constr type="ctrY" for="ch" forName="DropPin" refType="h" fact="0"/>
                  <dgm:constr type="w" for="ch" forName="Ellipse" refType="w" refFor="ch" refForName="DropPin" fact="0"/>
                  <dgm:constr type="h" for="ch" forName="Ellipse" refType="w" refFor="ch" refForName="DropPin" fact="0"/>
                  <dgm:constr type="ctrX" for="ch" forName="Ellipse" refType="ctrX" refFor="ch" refForName="DropPin" fact="0"/>
                  <dgm:constr type="ctrY" for="ch" forName="Ellipse" refType="ctrY" refFor="ch" refForName="DropPin" fact="0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if>
                  <dgm:else name="Name88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5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  <dgm:layoutNode name="ConnectLine" styleLbl="dkBgShp"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</dgm:layoutNode>
              <dgm:layoutNode name="ConnectorPoint" moveWith="ConnectLine">
                <dgm:alg type="composite"/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Bullet" refType="w"/>
                  <dgm:constr type="h" for="ch" forName="Bullet" refType="w"/>
                  <dgm:constr type="ctrX" for="ch" forName="Bullet" refType="w" fact="0.5"/>
                  <dgm:constr type="ctrY" for="ch" forName="Bullet" refType="h" fact="0.5"/>
                </dgm:constrLst>
                <dgm:layoutNode name="Bullet" styleLbl="lnNode1">
                  <dgm:alg type="sp"/>
                  <dgm:shape xmlns:r="http://schemas.openxmlformats.org/officeDocument/2006/relationships" type="ellipse" r:blip="" zOrderOff="10">
                    <dgm:adjLst/>
                  </dgm:shape>
                  <dgm:presOf/>
                  <dgm:constrLst/>
                </dgm:layoutNode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tags" Target="../tags/tag5.xml"/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3F9B667-4345-4848-8F00-2FD9B9026554}" type="datetimeFigureOut">
              <a:rPr lang="en-GB"/>
              <a:pPr>
                <a:defRPr/>
              </a:pPr>
              <a:t>26/10/2026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0FB61DC-C680-479E-9C8E-64585BF2D9F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5179751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5805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353F35-8399-FE82-783C-1E7692D73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DFA902-686E-406B-C085-8F4A674AF5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8B243F-3B36-5AE0-F928-39D70C0F7F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100EDF-21CC-CB16-C3D3-4F0F70AB72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D8E88D-5332-43EC-B438-7D4646EB52DC}" type="slidenum">
              <a:rPr lang="en-GB" smtClean="0"/>
              <a:pPr>
                <a:defRPr/>
              </a:pPr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3576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rtl="0"/>
            <a:endParaRPr lang="en-GB" sz="1200" b="0" u="none" strike="noStrike" kern="1200" dirty="0">
              <a:solidFill>
                <a:schemeClr val="tx1"/>
              </a:solidFill>
              <a:effectLst/>
              <a:latin typeface="Arial" charset="0"/>
              <a:ea typeface="ＭＳ Ｐゴシック" pitchFamily="-128" charset="-128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D8E88D-5332-43EC-B438-7D4646EB52DC}" type="slidenum">
              <a:rPr lang="en-GB" smtClean="0"/>
              <a:pPr>
                <a:defRPr/>
              </a:pPr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25016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-128" charset="-128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D8E88D-5332-43EC-B438-7D4646EB52DC}" type="slidenum">
              <a:rPr lang="en-GB" smtClean="0"/>
              <a:pPr>
                <a:defRPr/>
              </a:pPr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4470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9A154-3095-0AB6-14A9-15EB31482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D6A170-E285-5D4F-BE1B-1E9D047C0F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87A8F7-BADE-F417-EA93-B73CD3CB7F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02DBAD-E392-80CA-23E0-A4BCA32043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D8E88D-5332-43EC-B438-7D4646EB52DC}" type="slidenum">
              <a:rPr lang="en-GB" smtClean="0"/>
              <a:pPr>
                <a:defRPr/>
              </a:pPr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05395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D8E88D-5332-43EC-B438-7D4646EB52DC}" type="slidenum">
              <a:rPr lang="en-GB" smtClean="0"/>
              <a:pPr>
                <a:defRPr/>
              </a:pPr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39108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D8E88D-5332-43EC-B438-7D4646EB52DC}" type="slidenum">
              <a:rPr lang="en-GB" smtClean="0"/>
              <a:pPr>
                <a:defRPr/>
              </a:pPr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46334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-128" charset="-128"/>
              <a:cs typeface="+mn-cs"/>
            </a:endParaRPr>
          </a:p>
          <a:p>
            <a:endParaRPr lang="en-GB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-128" charset="-128"/>
              <a:cs typeface="+mn-cs"/>
            </a:endParaRPr>
          </a:p>
          <a:p>
            <a:endParaRPr lang="en-GB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-128" charset="-128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D8E88D-5332-43EC-B438-7D4646EB52DC}" type="slidenum">
              <a:rPr lang="en-GB" smtClean="0"/>
              <a:pPr>
                <a:defRPr/>
              </a:pPr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44872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DB5FA-FF14-528C-1EE9-244F67F71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509F9A-682D-3F4B-48FD-56BE78D81E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DFA719-A625-E8E4-52C9-AF3CD25ADA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-128" charset="-128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F75D8D-83F1-18CD-0CF1-74D03948D3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D8E88D-5332-43EC-B438-7D4646EB52DC}" type="slidenum">
              <a:rPr lang="en-GB" smtClean="0"/>
              <a:pPr>
                <a:defRPr/>
              </a:pPr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24666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D8E88D-5332-43EC-B438-7D4646EB52DC}" type="slidenum">
              <a:rPr lang="en-GB" smtClean="0"/>
              <a:pPr>
                <a:defRPr/>
              </a:pPr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21619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D8E88D-5332-43EC-B438-7D4646EB52DC}" type="slidenum">
              <a:rPr lang="en-GB" smtClean="0"/>
              <a:pPr>
                <a:defRPr/>
              </a:pPr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55119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7137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4.emf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7.png"/><Relationship Id="rId5" Type="http://schemas.openxmlformats.org/officeDocument/2006/relationships/image" Target="../media/image6.emf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4.emf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Imag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F3A4844-D13C-4F79-8FA1-1188C0B8FBAD}"/>
              </a:ext>
            </a:extLst>
          </p:cNvPr>
          <p:cNvSpPr/>
          <p:nvPr userDrawn="1"/>
        </p:nvSpPr>
        <p:spPr bwMode="auto">
          <a:xfrm>
            <a:off x="0" y="44624"/>
            <a:ext cx="8447584" cy="43204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28" charset="-128"/>
            </a:endParaRPr>
          </a:p>
        </p:txBody>
      </p:sp>
      <p:sp>
        <p:nvSpPr>
          <p:cNvPr id="12" name="Picture Placeholder 12">
            <a:extLst>
              <a:ext uri="{FF2B5EF4-FFF2-40B4-BE49-F238E27FC236}">
                <a16:creationId xmlns:a16="http://schemas.microsoft.com/office/drawing/2014/main" id="{9A278B81-B13D-45E1-803F-2F022831712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2032"/>
            <a:ext cx="12191331" cy="6858000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en-GB" dirty="0"/>
              <a:t>Insert image via Templafy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8C559DA6-9DB3-4347-8826-6E515E97EB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622131" y="0"/>
            <a:ext cx="5569200" cy="41508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endParaRPr lang="en-GB" dirty="0"/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7641664" y="4149080"/>
            <a:ext cx="4156800" cy="1213200"/>
          </a:xfrm>
        </p:spPr>
        <p:txBody>
          <a:bodyPr/>
          <a:lstStyle>
            <a:lvl1pPr marL="0" indent="0" algn="r">
              <a:buFontTx/>
              <a:buNone/>
              <a:defRPr sz="2000" smtClean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8675" name="Rectangle 9"/>
          <p:cNvSpPr>
            <a:spLocks noGrp="1" noChangeArrowheads="1"/>
          </p:cNvSpPr>
          <p:nvPr>
            <p:ph type="ctrTitle"/>
          </p:nvPr>
        </p:nvSpPr>
        <p:spPr bwMode="black">
          <a:xfrm>
            <a:off x="6672064" y="2564904"/>
            <a:ext cx="5126400" cy="1501200"/>
          </a:xfrm>
        </p:spPr>
        <p:txBody>
          <a:bodyPr/>
          <a:lstStyle>
            <a:lvl1pPr algn="r">
              <a:defRPr sz="3200" smtClean="0">
                <a:solidFill>
                  <a:srgbClr val="A80C35"/>
                </a:solidFill>
                <a:latin typeface="+mj-lt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11" name="AwardImage3" descr="{&quot;templafy&quot;:{&quot;id&quot;:&quot;30c5f151-0df1-440b-8c5e-786b33027da2&quot;}}" title="UserProfile.DisclaimerBD.Brandsignoffinsert">
            <a:extLst>
              <a:ext uri="{FF2B5EF4-FFF2-40B4-BE49-F238E27FC236}">
                <a16:creationId xmlns:a16="http://schemas.microsoft.com/office/drawing/2014/main" id="{925D7A04-9AB7-465B-A3A6-A671774EBF5D}"/>
              </a:ext>
            </a:extLst>
          </p:cNvPr>
          <p:cNvSpPr/>
          <p:nvPr userDrawn="1"/>
        </p:nvSpPr>
        <p:spPr bwMode="auto">
          <a:xfrm>
            <a:off x="8328248" y="6021287"/>
            <a:ext cx="3470216" cy="60972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900" b="1" i="0" u="none" strike="noStrike" kern="1000" cap="all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ＭＳ Ｐゴシック" pitchFamily="-128" charset="-128"/>
              </a:rPr>
              <a:t>A purpose-led professional services business with law at the core</a:t>
            </a:r>
            <a:endParaRPr lang="en-GB" dirty="0"/>
          </a:p>
        </p:txBody>
      </p:sp>
      <p:pic>
        <p:nvPicPr>
          <p:cNvPr id="133398196" name="LogoImage" descr="{&quot;templafy&quot;:{&quot;id&quot;:&quot;476fa9e7-edd4-4da5-afd1-49c6613b76d0&quot;}}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9600" y="547200"/>
            <a:ext cx="1440000" cy="643294"/>
          </a:xfrm>
          <a:prstGeom prst="rect">
            <a:avLst/>
          </a:prstGeom>
        </p:spPr>
      </p:pic>
      <p:pic>
        <p:nvPicPr>
          <p:cNvPr id="514024122" name="AwardImage" descr="{&quot;templafy&quot;:{&quot;id&quot;:&quot;569ace78-45ca-4b16-a8a0-86dc358294e5&quot;}}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000" y="640800"/>
            <a:ext cx="2380881" cy="360000"/>
          </a:xfrm>
          <a:prstGeom prst="rect">
            <a:avLst/>
          </a:prstGeom>
        </p:spPr>
      </p:pic>
      <p:pic>
        <p:nvPicPr>
          <p:cNvPr id="1727092763" name="AwardImage2" descr="{&quot;templafy&quot;:{&quot;id&quot;:&quot;e22ea385-3d67-40f2-910c-56f85f71d6df&quot;}}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5760" y="640800"/>
            <a:ext cx="2095385" cy="360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33419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Imag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7AB78DF-3037-4A99-A9C0-1F06A30A9CE0}"/>
              </a:ext>
            </a:extLst>
          </p:cNvPr>
          <p:cNvSpPr/>
          <p:nvPr userDrawn="1"/>
        </p:nvSpPr>
        <p:spPr bwMode="auto">
          <a:xfrm>
            <a:off x="0" y="-27384"/>
            <a:ext cx="8472264" cy="43204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28" charset="-128"/>
            </a:endParaRPr>
          </a:p>
        </p:txBody>
      </p:sp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5A0397E7-8B27-4E28-A1A5-BDBD6D99466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10832" y="-7462"/>
            <a:ext cx="12213664" cy="6858000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en-GB" dirty="0"/>
              <a:t>Insert image via Templafy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064A9C67-5E20-4A63-AF9E-D6E2BB8534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647480" y="0"/>
            <a:ext cx="5569200" cy="4150800"/>
          </a:xfr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GlowEdges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endParaRPr lang="en-GB" dirty="0"/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7641664" y="4149080"/>
            <a:ext cx="4156800" cy="1213200"/>
          </a:xfrm>
        </p:spPr>
        <p:txBody>
          <a:bodyPr/>
          <a:lstStyle>
            <a:lvl1pPr marL="0" indent="0" algn="r">
              <a:buFontTx/>
              <a:buNone/>
              <a:defRPr sz="2000" smtClean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8675" name="Rectangle 9"/>
          <p:cNvSpPr>
            <a:spLocks noGrp="1" noChangeArrowheads="1"/>
          </p:cNvSpPr>
          <p:nvPr>
            <p:ph type="ctrTitle"/>
          </p:nvPr>
        </p:nvSpPr>
        <p:spPr bwMode="black">
          <a:xfrm>
            <a:off x="6672064" y="2564904"/>
            <a:ext cx="5126400" cy="1501200"/>
          </a:xfrm>
        </p:spPr>
        <p:txBody>
          <a:bodyPr/>
          <a:lstStyle>
            <a:lvl1pPr algn="r">
              <a:defRPr sz="3200" smtClean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14" name="AwardImage3" descr="{&quot;templafy&quot;:{&quot;id&quot;:&quot;6377d63f-528f-454f-ae8b-b4700f0aae16&quot;}}" title="UserProfile.DisclaimerBD.Brandsignoffinsert">
            <a:extLst>
              <a:ext uri="{FF2B5EF4-FFF2-40B4-BE49-F238E27FC236}">
                <a16:creationId xmlns:a16="http://schemas.microsoft.com/office/drawing/2014/main" id="{655B4AF7-9814-453F-ADFD-E8DB90F4117A}"/>
              </a:ext>
            </a:extLst>
          </p:cNvPr>
          <p:cNvSpPr/>
          <p:nvPr userDrawn="1"/>
        </p:nvSpPr>
        <p:spPr bwMode="auto">
          <a:xfrm>
            <a:off x="8328248" y="6021287"/>
            <a:ext cx="3470216" cy="60972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900" b="1" i="0" u="none" strike="noStrike" kern="1000" cap="all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ＭＳ Ｐゴシック" pitchFamily="-128" charset="-128"/>
              </a:rPr>
              <a:t>A purpose-led professional services business with law at the core</a:t>
            </a:r>
            <a:endParaRPr lang="en-GB" dirty="0"/>
          </a:p>
        </p:txBody>
      </p:sp>
      <p:pic>
        <p:nvPicPr>
          <p:cNvPr id="1919092124" name="LogoImage" descr="{&quot;templafy&quot;:{&quot;id&quot;:&quot;bd106cf7-c19b-455a-84a3-653fdc49c189&quot;}}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39600" y="547200"/>
            <a:ext cx="1440000" cy="643651"/>
          </a:xfrm>
          <a:prstGeom prst="rect">
            <a:avLst/>
          </a:prstGeom>
        </p:spPr>
      </p:pic>
      <p:pic>
        <p:nvPicPr>
          <p:cNvPr id="1821424014" name="AwardImage" descr="{&quot;templafy&quot;:{&quot;id&quot;:&quot;0993764d-6688-44cc-919c-177c2d2f740a&quot;}}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000" y="640800"/>
            <a:ext cx="2380881" cy="360000"/>
          </a:xfrm>
          <a:prstGeom prst="rect">
            <a:avLst/>
          </a:prstGeom>
        </p:spPr>
      </p:pic>
      <p:pic>
        <p:nvPicPr>
          <p:cNvPr id="420290165" name="AwardImage2" descr="{&quot;templafy&quot;:{&quot;id&quot;:&quot;67bbbce9-9989-4b9f-b4d7-e8968e4dd5d8&quot;}}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5760" y="640800"/>
            <a:ext cx="2380881" cy="360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76011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356833"/>
            <a:ext cx="11377264" cy="914400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368" y="1340767"/>
            <a:ext cx="11377264" cy="5323969"/>
          </a:xfrm>
        </p:spPr>
        <p:txBody>
          <a:bodyPr/>
          <a:lstStyle>
            <a:lvl1pPr>
              <a:buClr>
                <a:srgbClr val="A80C35"/>
              </a:buClr>
              <a:defRPr/>
            </a:lvl1pPr>
            <a:lvl2pPr>
              <a:buClr>
                <a:srgbClr val="A80C35"/>
              </a:buClr>
              <a:defRPr/>
            </a:lvl2pPr>
            <a:lvl3pPr>
              <a:buClr>
                <a:srgbClr val="A80C35"/>
              </a:buClr>
              <a:defRPr/>
            </a:lvl3pPr>
            <a:lvl4pPr>
              <a:buClr>
                <a:srgbClr val="A80C35"/>
              </a:buClr>
              <a:defRPr/>
            </a:lvl4pPr>
            <a:lvl5pPr>
              <a:buClr>
                <a:srgbClr val="A80C35"/>
              </a:buClr>
              <a:defRPr/>
            </a:lvl5pPr>
          </a:lstStyle>
          <a:p>
            <a:pPr lvl="0"/>
            <a:r>
              <a:rPr lang="en-GB" dirty="0"/>
              <a:t>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808A4E-B55F-4717-AB09-68D98B68A29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2388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74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BD92F3-69C9-4C4C-94BC-A9113B2A498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 bwMode="black">
          <a:xfrm>
            <a:off x="963084" y="4659213"/>
            <a:ext cx="103632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idx="1"/>
          </p:nvPr>
        </p:nvSpPr>
        <p:spPr>
          <a:xfrm>
            <a:off x="963084" y="3159025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00000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Edit Master text styles</a:t>
            </a:r>
            <a:endParaRPr lang="en-GB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DB7AFA6-CB84-4F90-AA07-7C4DE08ACDE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auto">
          <a:xfrm>
            <a:off x="0" y="288000"/>
            <a:ext cx="12192000" cy="4053417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20"/>
              <a:gd name="connsiteY0" fmla="*/ 47 h 10000"/>
              <a:gd name="connsiteX1" fmla="*/ 10020 w 10020"/>
              <a:gd name="connsiteY1" fmla="*/ 0 h 10000"/>
              <a:gd name="connsiteX2" fmla="*/ 10020 w 10020"/>
              <a:gd name="connsiteY2" fmla="*/ 10000 h 10000"/>
              <a:gd name="connsiteX3" fmla="*/ 20 w 10020"/>
              <a:gd name="connsiteY3" fmla="*/ 10000 h 10000"/>
              <a:gd name="connsiteX4" fmla="*/ 0 w 10020"/>
              <a:gd name="connsiteY4" fmla="*/ 47 h 10000"/>
              <a:gd name="connsiteX0" fmla="*/ 0 w 10030"/>
              <a:gd name="connsiteY0" fmla="*/ 47 h 10000"/>
              <a:gd name="connsiteX1" fmla="*/ 10020 w 10030"/>
              <a:gd name="connsiteY1" fmla="*/ 0 h 10000"/>
              <a:gd name="connsiteX2" fmla="*/ 10030 w 10030"/>
              <a:gd name="connsiteY2" fmla="*/ 7704 h 10000"/>
              <a:gd name="connsiteX3" fmla="*/ 20 w 10030"/>
              <a:gd name="connsiteY3" fmla="*/ 10000 h 10000"/>
              <a:gd name="connsiteX4" fmla="*/ 0 w 10030"/>
              <a:gd name="connsiteY4" fmla="*/ 47 h 10000"/>
              <a:gd name="connsiteX0" fmla="*/ 2 w 10032"/>
              <a:gd name="connsiteY0" fmla="*/ 47 h 7704"/>
              <a:gd name="connsiteX1" fmla="*/ 10022 w 10032"/>
              <a:gd name="connsiteY1" fmla="*/ 0 h 7704"/>
              <a:gd name="connsiteX2" fmla="*/ 10032 w 10032"/>
              <a:gd name="connsiteY2" fmla="*/ 7704 h 7704"/>
              <a:gd name="connsiteX3" fmla="*/ 2 w 10032"/>
              <a:gd name="connsiteY3" fmla="*/ 5514 h 7704"/>
              <a:gd name="connsiteX4" fmla="*/ 2 w 10032"/>
              <a:gd name="connsiteY4" fmla="*/ 47 h 7704"/>
              <a:gd name="connsiteX0" fmla="*/ 2 w 10000"/>
              <a:gd name="connsiteY0" fmla="*/ 61 h 10823"/>
              <a:gd name="connsiteX1" fmla="*/ 9990 w 10000"/>
              <a:gd name="connsiteY1" fmla="*/ 0 h 10823"/>
              <a:gd name="connsiteX2" fmla="*/ 10000 w 10000"/>
              <a:gd name="connsiteY2" fmla="*/ 10000 h 10823"/>
              <a:gd name="connsiteX3" fmla="*/ 9406 w 10000"/>
              <a:gd name="connsiteY3" fmla="*/ 10823 h 10823"/>
              <a:gd name="connsiteX4" fmla="*/ 2 w 10000"/>
              <a:gd name="connsiteY4" fmla="*/ 7157 h 10823"/>
              <a:gd name="connsiteX5" fmla="*/ 2 w 10000"/>
              <a:gd name="connsiteY5" fmla="*/ 61 h 10823"/>
              <a:gd name="connsiteX0" fmla="*/ 2 w 10000"/>
              <a:gd name="connsiteY0" fmla="*/ 61 h 11543"/>
              <a:gd name="connsiteX1" fmla="*/ 9990 w 10000"/>
              <a:gd name="connsiteY1" fmla="*/ 0 h 11543"/>
              <a:gd name="connsiteX2" fmla="*/ 10000 w 10000"/>
              <a:gd name="connsiteY2" fmla="*/ 10000 h 11543"/>
              <a:gd name="connsiteX3" fmla="*/ 9406 w 10000"/>
              <a:gd name="connsiteY3" fmla="*/ 10823 h 11543"/>
              <a:gd name="connsiteX4" fmla="*/ 8933 w 10000"/>
              <a:gd name="connsiteY4" fmla="*/ 11542 h 11543"/>
              <a:gd name="connsiteX5" fmla="*/ 2 w 10000"/>
              <a:gd name="connsiteY5" fmla="*/ 7157 h 11543"/>
              <a:gd name="connsiteX6" fmla="*/ 2 w 10000"/>
              <a:gd name="connsiteY6" fmla="*/ 61 h 11543"/>
              <a:gd name="connsiteX0" fmla="*/ 2 w 10000"/>
              <a:gd name="connsiteY0" fmla="*/ 61 h 11543"/>
              <a:gd name="connsiteX1" fmla="*/ 9990 w 10000"/>
              <a:gd name="connsiteY1" fmla="*/ 0 h 11543"/>
              <a:gd name="connsiteX2" fmla="*/ 10000 w 10000"/>
              <a:gd name="connsiteY2" fmla="*/ 10000 h 11543"/>
              <a:gd name="connsiteX3" fmla="*/ 9406 w 10000"/>
              <a:gd name="connsiteY3" fmla="*/ 10823 h 11543"/>
              <a:gd name="connsiteX4" fmla="*/ 8933 w 10000"/>
              <a:gd name="connsiteY4" fmla="*/ 11542 h 11543"/>
              <a:gd name="connsiteX5" fmla="*/ 2 w 10000"/>
              <a:gd name="connsiteY5" fmla="*/ 7157 h 11543"/>
              <a:gd name="connsiteX6" fmla="*/ 2 w 10000"/>
              <a:gd name="connsiteY6" fmla="*/ 61 h 11543"/>
              <a:gd name="connsiteX0" fmla="*/ 2 w 10000"/>
              <a:gd name="connsiteY0" fmla="*/ 61 h 12265"/>
              <a:gd name="connsiteX1" fmla="*/ 9990 w 10000"/>
              <a:gd name="connsiteY1" fmla="*/ 0 h 12265"/>
              <a:gd name="connsiteX2" fmla="*/ 10000 w 10000"/>
              <a:gd name="connsiteY2" fmla="*/ 10000 h 12265"/>
              <a:gd name="connsiteX3" fmla="*/ 9406 w 10000"/>
              <a:gd name="connsiteY3" fmla="*/ 10823 h 12265"/>
              <a:gd name="connsiteX4" fmla="*/ 8933 w 10000"/>
              <a:gd name="connsiteY4" fmla="*/ 11542 h 12265"/>
              <a:gd name="connsiteX5" fmla="*/ 8188 w 10000"/>
              <a:gd name="connsiteY5" fmla="*/ 12262 h 12265"/>
              <a:gd name="connsiteX6" fmla="*/ 2 w 10000"/>
              <a:gd name="connsiteY6" fmla="*/ 7157 h 12265"/>
              <a:gd name="connsiteX7" fmla="*/ 2 w 10000"/>
              <a:gd name="connsiteY7" fmla="*/ 61 h 12265"/>
              <a:gd name="connsiteX0" fmla="*/ 2 w 10000"/>
              <a:gd name="connsiteY0" fmla="*/ 61 h 12855"/>
              <a:gd name="connsiteX1" fmla="*/ 9990 w 10000"/>
              <a:gd name="connsiteY1" fmla="*/ 0 h 12855"/>
              <a:gd name="connsiteX2" fmla="*/ 10000 w 10000"/>
              <a:gd name="connsiteY2" fmla="*/ 10000 h 12855"/>
              <a:gd name="connsiteX3" fmla="*/ 9406 w 10000"/>
              <a:gd name="connsiteY3" fmla="*/ 10823 h 12855"/>
              <a:gd name="connsiteX4" fmla="*/ 8933 w 10000"/>
              <a:gd name="connsiteY4" fmla="*/ 11542 h 12855"/>
              <a:gd name="connsiteX5" fmla="*/ 8188 w 10000"/>
              <a:gd name="connsiteY5" fmla="*/ 12262 h 12855"/>
              <a:gd name="connsiteX6" fmla="*/ 7402 w 10000"/>
              <a:gd name="connsiteY6" fmla="*/ 12844 h 12855"/>
              <a:gd name="connsiteX7" fmla="*/ 2 w 10000"/>
              <a:gd name="connsiteY7" fmla="*/ 7157 h 12855"/>
              <a:gd name="connsiteX8" fmla="*/ 2 w 10000"/>
              <a:gd name="connsiteY8" fmla="*/ 61 h 12855"/>
              <a:gd name="connsiteX0" fmla="*/ 2 w 10000"/>
              <a:gd name="connsiteY0" fmla="*/ 61 h 12993"/>
              <a:gd name="connsiteX1" fmla="*/ 9990 w 10000"/>
              <a:gd name="connsiteY1" fmla="*/ 0 h 12993"/>
              <a:gd name="connsiteX2" fmla="*/ 10000 w 10000"/>
              <a:gd name="connsiteY2" fmla="*/ 10000 h 12993"/>
              <a:gd name="connsiteX3" fmla="*/ 9406 w 10000"/>
              <a:gd name="connsiteY3" fmla="*/ 10823 h 12993"/>
              <a:gd name="connsiteX4" fmla="*/ 8933 w 10000"/>
              <a:gd name="connsiteY4" fmla="*/ 11542 h 12993"/>
              <a:gd name="connsiteX5" fmla="*/ 8188 w 10000"/>
              <a:gd name="connsiteY5" fmla="*/ 12262 h 12993"/>
              <a:gd name="connsiteX6" fmla="*/ 7402 w 10000"/>
              <a:gd name="connsiteY6" fmla="*/ 12844 h 12993"/>
              <a:gd name="connsiteX7" fmla="*/ 6406 w 10000"/>
              <a:gd name="connsiteY7" fmla="*/ 12947 h 12993"/>
              <a:gd name="connsiteX8" fmla="*/ 2 w 10000"/>
              <a:gd name="connsiteY8" fmla="*/ 7157 h 12993"/>
              <a:gd name="connsiteX9" fmla="*/ 2 w 10000"/>
              <a:gd name="connsiteY9" fmla="*/ 61 h 12993"/>
              <a:gd name="connsiteX0" fmla="*/ 2 w 10000"/>
              <a:gd name="connsiteY0" fmla="*/ 61 h 12993"/>
              <a:gd name="connsiteX1" fmla="*/ 9990 w 10000"/>
              <a:gd name="connsiteY1" fmla="*/ 0 h 12993"/>
              <a:gd name="connsiteX2" fmla="*/ 10000 w 10000"/>
              <a:gd name="connsiteY2" fmla="*/ 10000 h 12993"/>
              <a:gd name="connsiteX3" fmla="*/ 9406 w 10000"/>
              <a:gd name="connsiteY3" fmla="*/ 10823 h 12993"/>
              <a:gd name="connsiteX4" fmla="*/ 8933 w 10000"/>
              <a:gd name="connsiteY4" fmla="*/ 11542 h 12993"/>
              <a:gd name="connsiteX5" fmla="*/ 8188 w 10000"/>
              <a:gd name="connsiteY5" fmla="*/ 12262 h 12993"/>
              <a:gd name="connsiteX6" fmla="*/ 7402 w 10000"/>
              <a:gd name="connsiteY6" fmla="*/ 12844 h 12993"/>
              <a:gd name="connsiteX7" fmla="*/ 6406 w 10000"/>
              <a:gd name="connsiteY7" fmla="*/ 12947 h 12993"/>
              <a:gd name="connsiteX8" fmla="*/ 5278 w 10000"/>
              <a:gd name="connsiteY8" fmla="*/ 12741 h 12993"/>
              <a:gd name="connsiteX9" fmla="*/ 2 w 10000"/>
              <a:gd name="connsiteY9" fmla="*/ 7157 h 12993"/>
              <a:gd name="connsiteX10" fmla="*/ 2 w 10000"/>
              <a:gd name="connsiteY10" fmla="*/ 61 h 12993"/>
              <a:gd name="connsiteX0" fmla="*/ 2 w 10000"/>
              <a:gd name="connsiteY0" fmla="*/ 61 h 12993"/>
              <a:gd name="connsiteX1" fmla="*/ 9990 w 10000"/>
              <a:gd name="connsiteY1" fmla="*/ 0 h 12993"/>
              <a:gd name="connsiteX2" fmla="*/ 10000 w 10000"/>
              <a:gd name="connsiteY2" fmla="*/ 10000 h 12993"/>
              <a:gd name="connsiteX3" fmla="*/ 9406 w 10000"/>
              <a:gd name="connsiteY3" fmla="*/ 10823 h 12993"/>
              <a:gd name="connsiteX4" fmla="*/ 8933 w 10000"/>
              <a:gd name="connsiteY4" fmla="*/ 11542 h 12993"/>
              <a:gd name="connsiteX5" fmla="*/ 8188 w 10000"/>
              <a:gd name="connsiteY5" fmla="*/ 12262 h 12993"/>
              <a:gd name="connsiteX6" fmla="*/ 7402 w 10000"/>
              <a:gd name="connsiteY6" fmla="*/ 12844 h 12993"/>
              <a:gd name="connsiteX7" fmla="*/ 6406 w 10000"/>
              <a:gd name="connsiteY7" fmla="*/ 12947 h 12993"/>
              <a:gd name="connsiteX8" fmla="*/ 5278 w 10000"/>
              <a:gd name="connsiteY8" fmla="*/ 12741 h 12993"/>
              <a:gd name="connsiteX9" fmla="*/ 4090 w 10000"/>
              <a:gd name="connsiteY9" fmla="*/ 12296 h 12993"/>
              <a:gd name="connsiteX10" fmla="*/ 2 w 10000"/>
              <a:gd name="connsiteY10" fmla="*/ 7157 h 12993"/>
              <a:gd name="connsiteX11" fmla="*/ 2 w 10000"/>
              <a:gd name="connsiteY11" fmla="*/ 61 h 12993"/>
              <a:gd name="connsiteX0" fmla="*/ 2 w 10000"/>
              <a:gd name="connsiteY0" fmla="*/ 61 h 12993"/>
              <a:gd name="connsiteX1" fmla="*/ 9990 w 10000"/>
              <a:gd name="connsiteY1" fmla="*/ 0 h 12993"/>
              <a:gd name="connsiteX2" fmla="*/ 10000 w 10000"/>
              <a:gd name="connsiteY2" fmla="*/ 10000 h 12993"/>
              <a:gd name="connsiteX3" fmla="*/ 9406 w 10000"/>
              <a:gd name="connsiteY3" fmla="*/ 10823 h 12993"/>
              <a:gd name="connsiteX4" fmla="*/ 8933 w 10000"/>
              <a:gd name="connsiteY4" fmla="*/ 11542 h 12993"/>
              <a:gd name="connsiteX5" fmla="*/ 8188 w 10000"/>
              <a:gd name="connsiteY5" fmla="*/ 12262 h 12993"/>
              <a:gd name="connsiteX6" fmla="*/ 7402 w 10000"/>
              <a:gd name="connsiteY6" fmla="*/ 12844 h 12993"/>
              <a:gd name="connsiteX7" fmla="*/ 6406 w 10000"/>
              <a:gd name="connsiteY7" fmla="*/ 12947 h 12993"/>
              <a:gd name="connsiteX8" fmla="*/ 5278 w 10000"/>
              <a:gd name="connsiteY8" fmla="*/ 12741 h 12993"/>
              <a:gd name="connsiteX9" fmla="*/ 4090 w 10000"/>
              <a:gd name="connsiteY9" fmla="*/ 12296 h 12993"/>
              <a:gd name="connsiteX10" fmla="*/ 3173 w 10000"/>
              <a:gd name="connsiteY10" fmla="*/ 11542 h 12993"/>
              <a:gd name="connsiteX11" fmla="*/ 2 w 10000"/>
              <a:gd name="connsiteY11" fmla="*/ 7157 h 12993"/>
              <a:gd name="connsiteX12" fmla="*/ 2 w 10000"/>
              <a:gd name="connsiteY12" fmla="*/ 61 h 12993"/>
              <a:gd name="connsiteX0" fmla="*/ 2 w 10000"/>
              <a:gd name="connsiteY0" fmla="*/ 61 h 12993"/>
              <a:gd name="connsiteX1" fmla="*/ 9990 w 10000"/>
              <a:gd name="connsiteY1" fmla="*/ 0 h 12993"/>
              <a:gd name="connsiteX2" fmla="*/ 10000 w 10000"/>
              <a:gd name="connsiteY2" fmla="*/ 10000 h 12993"/>
              <a:gd name="connsiteX3" fmla="*/ 9406 w 10000"/>
              <a:gd name="connsiteY3" fmla="*/ 10823 h 12993"/>
              <a:gd name="connsiteX4" fmla="*/ 8933 w 10000"/>
              <a:gd name="connsiteY4" fmla="*/ 11542 h 12993"/>
              <a:gd name="connsiteX5" fmla="*/ 8188 w 10000"/>
              <a:gd name="connsiteY5" fmla="*/ 12262 h 12993"/>
              <a:gd name="connsiteX6" fmla="*/ 7402 w 10000"/>
              <a:gd name="connsiteY6" fmla="*/ 12844 h 12993"/>
              <a:gd name="connsiteX7" fmla="*/ 6406 w 10000"/>
              <a:gd name="connsiteY7" fmla="*/ 12947 h 12993"/>
              <a:gd name="connsiteX8" fmla="*/ 5278 w 10000"/>
              <a:gd name="connsiteY8" fmla="*/ 12741 h 12993"/>
              <a:gd name="connsiteX9" fmla="*/ 4090 w 10000"/>
              <a:gd name="connsiteY9" fmla="*/ 12296 h 12993"/>
              <a:gd name="connsiteX10" fmla="*/ 3173 w 10000"/>
              <a:gd name="connsiteY10" fmla="*/ 11542 h 12993"/>
              <a:gd name="connsiteX11" fmla="*/ 2277 w 10000"/>
              <a:gd name="connsiteY11" fmla="*/ 10652 h 12993"/>
              <a:gd name="connsiteX12" fmla="*/ 2 w 10000"/>
              <a:gd name="connsiteY12" fmla="*/ 7157 h 12993"/>
              <a:gd name="connsiteX13" fmla="*/ 2 w 10000"/>
              <a:gd name="connsiteY13" fmla="*/ 61 h 12993"/>
              <a:gd name="connsiteX0" fmla="*/ 2 w 10000"/>
              <a:gd name="connsiteY0" fmla="*/ 61 h 12993"/>
              <a:gd name="connsiteX1" fmla="*/ 9990 w 10000"/>
              <a:gd name="connsiteY1" fmla="*/ 0 h 12993"/>
              <a:gd name="connsiteX2" fmla="*/ 10000 w 10000"/>
              <a:gd name="connsiteY2" fmla="*/ 10000 h 12993"/>
              <a:gd name="connsiteX3" fmla="*/ 9406 w 10000"/>
              <a:gd name="connsiteY3" fmla="*/ 10823 h 12993"/>
              <a:gd name="connsiteX4" fmla="*/ 8933 w 10000"/>
              <a:gd name="connsiteY4" fmla="*/ 11542 h 12993"/>
              <a:gd name="connsiteX5" fmla="*/ 8188 w 10000"/>
              <a:gd name="connsiteY5" fmla="*/ 12262 h 12993"/>
              <a:gd name="connsiteX6" fmla="*/ 7402 w 10000"/>
              <a:gd name="connsiteY6" fmla="*/ 12844 h 12993"/>
              <a:gd name="connsiteX7" fmla="*/ 6406 w 10000"/>
              <a:gd name="connsiteY7" fmla="*/ 12947 h 12993"/>
              <a:gd name="connsiteX8" fmla="*/ 5278 w 10000"/>
              <a:gd name="connsiteY8" fmla="*/ 12741 h 12993"/>
              <a:gd name="connsiteX9" fmla="*/ 4090 w 10000"/>
              <a:gd name="connsiteY9" fmla="*/ 12296 h 12993"/>
              <a:gd name="connsiteX10" fmla="*/ 3173 w 10000"/>
              <a:gd name="connsiteY10" fmla="*/ 11542 h 12993"/>
              <a:gd name="connsiteX11" fmla="*/ 2277 w 10000"/>
              <a:gd name="connsiteY11" fmla="*/ 10652 h 12993"/>
              <a:gd name="connsiteX12" fmla="*/ 1291 w 10000"/>
              <a:gd name="connsiteY12" fmla="*/ 9316 h 12993"/>
              <a:gd name="connsiteX13" fmla="*/ 2 w 10000"/>
              <a:gd name="connsiteY13" fmla="*/ 7157 h 12993"/>
              <a:gd name="connsiteX14" fmla="*/ 2 w 10000"/>
              <a:gd name="connsiteY14" fmla="*/ 61 h 12993"/>
              <a:gd name="connsiteX0" fmla="*/ 20 w 10018"/>
              <a:gd name="connsiteY0" fmla="*/ 61 h 12993"/>
              <a:gd name="connsiteX1" fmla="*/ 10008 w 10018"/>
              <a:gd name="connsiteY1" fmla="*/ 0 h 12993"/>
              <a:gd name="connsiteX2" fmla="*/ 10018 w 10018"/>
              <a:gd name="connsiteY2" fmla="*/ 10000 h 12993"/>
              <a:gd name="connsiteX3" fmla="*/ 9424 w 10018"/>
              <a:gd name="connsiteY3" fmla="*/ 10823 h 12993"/>
              <a:gd name="connsiteX4" fmla="*/ 8951 w 10018"/>
              <a:gd name="connsiteY4" fmla="*/ 11542 h 12993"/>
              <a:gd name="connsiteX5" fmla="*/ 8206 w 10018"/>
              <a:gd name="connsiteY5" fmla="*/ 12262 h 12993"/>
              <a:gd name="connsiteX6" fmla="*/ 7420 w 10018"/>
              <a:gd name="connsiteY6" fmla="*/ 12844 h 12993"/>
              <a:gd name="connsiteX7" fmla="*/ 6424 w 10018"/>
              <a:gd name="connsiteY7" fmla="*/ 12947 h 12993"/>
              <a:gd name="connsiteX8" fmla="*/ 5296 w 10018"/>
              <a:gd name="connsiteY8" fmla="*/ 12741 h 12993"/>
              <a:gd name="connsiteX9" fmla="*/ 4108 w 10018"/>
              <a:gd name="connsiteY9" fmla="*/ 12296 h 12993"/>
              <a:gd name="connsiteX10" fmla="*/ 3191 w 10018"/>
              <a:gd name="connsiteY10" fmla="*/ 11542 h 12993"/>
              <a:gd name="connsiteX11" fmla="*/ 2295 w 10018"/>
              <a:gd name="connsiteY11" fmla="*/ 10652 h 12993"/>
              <a:gd name="connsiteX12" fmla="*/ 1309 w 10018"/>
              <a:gd name="connsiteY12" fmla="*/ 9316 h 12993"/>
              <a:gd name="connsiteX13" fmla="*/ 0 w 10018"/>
              <a:gd name="connsiteY13" fmla="*/ 7020 h 12993"/>
              <a:gd name="connsiteX14" fmla="*/ 20 w 10018"/>
              <a:gd name="connsiteY14" fmla="*/ 61 h 12993"/>
              <a:gd name="connsiteX0" fmla="*/ 20 w 10011"/>
              <a:gd name="connsiteY0" fmla="*/ 61 h 12993"/>
              <a:gd name="connsiteX1" fmla="*/ 10008 w 10011"/>
              <a:gd name="connsiteY1" fmla="*/ 0 h 12993"/>
              <a:gd name="connsiteX2" fmla="*/ 10011 w 10011"/>
              <a:gd name="connsiteY2" fmla="*/ 10000 h 12993"/>
              <a:gd name="connsiteX3" fmla="*/ 9424 w 10011"/>
              <a:gd name="connsiteY3" fmla="*/ 10823 h 12993"/>
              <a:gd name="connsiteX4" fmla="*/ 8951 w 10011"/>
              <a:gd name="connsiteY4" fmla="*/ 11542 h 12993"/>
              <a:gd name="connsiteX5" fmla="*/ 8206 w 10011"/>
              <a:gd name="connsiteY5" fmla="*/ 12262 h 12993"/>
              <a:gd name="connsiteX6" fmla="*/ 7420 w 10011"/>
              <a:gd name="connsiteY6" fmla="*/ 12844 h 12993"/>
              <a:gd name="connsiteX7" fmla="*/ 6424 w 10011"/>
              <a:gd name="connsiteY7" fmla="*/ 12947 h 12993"/>
              <a:gd name="connsiteX8" fmla="*/ 5296 w 10011"/>
              <a:gd name="connsiteY8" fmla="*/ 12741 h 12993"/>
              <a:gd name="connsiteX9" fmla="*/ 4108 w 10011"/>
              <a:gd name="connsiteY9" fmla="*/ 12296 h 12993"/>
              <a:gd name="connsiteX10" fmla="*/ 3191 w 10011"/>
              <a:gd name="connsiteY10" fmla="*/ 11542 h 12993"/>
              <a:gd name="connsiteX11" fmla="*/ 2295 w 10011"/>
              <a:gd name="connsiteY11" fmla="*/ 10652 h 12993"/>
              <a:gd name="connsiteX12" fmla="*/ 1309 w 10011"/>
              <a:gd name="connsiteY12" fmla="*/ 9316 h 12993"/>
              <a:gd name="connsiteX13" fmla="*/ 0 w 10011"/>
              <a:gd name="connsiteY13" fmla="*/ 7020 h 12993"/>
              <a:gd name="connsiteX14" fmla="*/ 20 w 10011"/>
              <a:gd name="connsiteY14" fmla="*/ 61 h 12993"/>
              <a:gd name="connsiteX0" fmla="*/ 20 w 10008"/>
              <a:gd name="connsiteY0" fmla="*/ 61 h 12993"/>
              <a:gd name="connsiteX1" fmla="*/ 10008 w 10008"/>
              <a:gd name="connsiteY1" fmla="*/ 0 h 12993"/>
              <a:gd name="connsiteX2" fmla="*/ 10004 w 10008"/>
              <a:gd name="connsiteY2" fmla="*/ 9835 h 12993"/>
              <a:gd name="connsiteX3" fmla="*/ 9424 w 10008"/>
              <a:gd name="connsiteY3" fmla="*/ 10823 h 12993"/>
              <a:gd name="connsiteX4" fmla="*/ 8951 w 10008"/>
              <a:gd name="connsiteY4" fmla="*/ 11542 h 12993"/>
              <a:gd name="connsiteX5" fmla="*/ 8206 w 10008"/>
              <a:gd name="connsiteY5" fmla="*/ 12262 h 12993"/>
              <a:gd name="connsiteX6" fmla="*/ 7420 w 10008"/>
              <a:gd name="connsiteY6" fmla="*/ 12844 h 12993"/>
              <a:gd name="connsiteX7" fmla="*/ 6424 w 10008"/>
              <a:gd name="connsiteY7" fmla="*/ 12947 h 12993"/>
              <a:gd name="connsiteX8" fmla="*/ 5296 w 10008"/>
              <a:gd name="connsiteY8" fmla="*/ 12741 h 12993"/>
              <a:gd name="connsiteX9" fmla="*/ 4108 w 10008"/>
              <a:gd name="connsiteY9" fmla="*/ 12296 h 12993"/>
              <a:gd name="connsiteX10" fmla="*/ 3191 w 10008"/>
              <a:gd name="connsiteY10" fmla="*/ 11542 h 12993"/>
              <a:gd name="connsiteX11" fmla="*/ 2295 w 10008"/>
              <a:gd name="connsiteY11" fmla="*/ 10652 h 12993"/>
              <a:gd name="connsiteX12" fmla="*/ 1309 w 10008"/>
              <a:gd name="connsiteY12" fmla="*/ 9316 h 12993"/>
              <a:gd name="connsiteX13" fmla="*/ 0 w 10008"/>
              <a:gd name="connsiteY13" fmla="*/ 7020 h 12993"/>
              <a:gd name="connsiteX14" fmla="*/ 20 w 10008"/>
              <a:gd name="connsiteY14" fmla="*/ 61 h 12993"/>
              <a:gd name="connsiteX0" fmla="*/ 20 w 10008"/>
              <a:gd name="connsiteY0" fmla="*/ 61 h 12993"/>
              <a:gd name="connsiteX1" fmla="*/ 10008 w 10008"/>
              <a:gd name="connsiteY1" fmla="*/ 0 h 12993"/>
              <a:gd name="connsiteX2" fmla="*/ 10004 w 10008"/>
              <a:gd name="connsiteY2" fmla="*/ 9835 h 12993"/>
              <a:gd name="connsiteX3" fmla="*/ 9424 w 10008"/>
              <a:gd name="connsiteY3" fmla="*/ 10823 h 12993"/>
              <a:gd name="connsiteX4" fmla="*/ 8951 w 10008"/>
              <a:gd name="connsiteY4" fmla="*/ 11542 h 12993"/>
              <a:gd name="connsiteX5" fmla="*/ 8206 w 10008"/>
              <a:gd name="connsiteY5" fmla="*/ 12262 h 12993"/>
              <a:gd name="connsiteX6" fmla="*/ 7420 w 10008"/>
              <a:gd name="connsiteY6" fmla="*/ 12844 h 12993"/>
              <a:gd name="connsiteX7" fmla="*/ 6424 w 10008"/>
              <a:gd name="connsiteY7" fmla="*/ 12947 h 12993"/>
              <a:gd name="connsiteX8" fmla="*/ 5296 w 10008"/>
              <a:gd name="connsiteY8" fmla="*/ 12741 h 12993"/>
              <a:gd name="connsiteX9" fmla="*/ 4108 w 10008"/>
              <a:gd name="connsiteY9" fmla="*/ 12296 h 12993"/>
              <a:gd name="connsiteX10" fmla="*/ 3191 w 10008"/>
              <a:gd name="connsiteY10" fmla="*/ 11542 h 12993"/>
              <a:gd name="connsiteX11" fmla="*/ 2295 w 10008"/>
              <a:gd name="connsiteY11" fmla="*/ 10652 h 12993"/>
              <a:gd name="connsiteX12" fmla="*/ 1309 w 10008"/>
              <a:gd name="connsiteY12" fmla="*/ 9316 h 12993"/>
              <a:gd name="connsiteX13" fmla="*/ 0 w 10008"/>
              <a:gd name="connsiteY13" fmla="*/ 7020 h 12993"/>
              <a:gd name="connsiteX14" fmla="*/ 20 w 10008"/>
              <a:gd name="connsiteY14" fmla="*/ 61 h 12993"/>
              <a:gd name="connsiteX0" fmla="*/ 20 w 10008"/>
              <a:gd name="connsiteY0" fmla="*/ 61 h 12993"/>
              <a:gd name="connsiteX1" fmla="*/ 10008 w 10008"/>
              <a:gd name="connsiteY1" fmla="*/ 0 h 12993"/>
              <a:gd name="connsiteX2" fmla="*/ 10004 w 10008"/>
              <a:gd name="connsiteY2" fmla="*/ 9835 h 12993"/>
              <a:gd name="connsiteX3" fmla="*/ 9424 w 10008"/>
              <a:gd name="connsiteY3" fmla="*/ 10823 h 12993"/>
              <a:gd name="connsiteX4" fmla="*/ 8951 w 10008"/>
              <a:gd name="connsiteY4" fmla="*/ 11542 h 12993"/>
              <a:gd name="connsiteX5" fmla="*/ 8206 w 10008"/>
              <a:gd name="connsiteY5" fmla="*/ 12262 h 12993"/>
              <a:gd name="connsiteX6" fmla="*/ 7420 w 10008"/>
              <a:gd name="connsiteY6" fmla="*/ 12844 h 12993"/>
              <a:gd name="connsiteX7" fmla="*/ 6424 w 10008"/>
              <a:gd name="connsiteY7" fmla="*/ 12947 h 12993"/>
              <a:gd name="connsiteX8" fmla="*/ 5296 w 10008"/>
              <a:gd name="connsiteY8" fmla="*/ 12741 h 12993"/>
              <a:gd name="connsiteX9" fmla="*/ 4108 w 10008"/>
              <a:gd name="connsiteY9" fmla="*/ 12296 h 12993"/>
              <a:gd name="connsiteX10" fmla="*/ 3191 w 10008"/>
              <a:gd name="connsiteY10" fmla="*/ 11542 h 12993"/>
              <a:gd name="connsiteX11" fmla="*/ 2295 w 10008"/>
              <a:gd name="connsiteY11" fmla="*/ 10652 h 12993"/>
              <a:gd name="connsiteX12" fmla="*/ 1309 w 10008"/>
              <a:gd name="connsiteY12" fmla="*/ 9316 h 12993"/>
              <a:gd name="connsiteX13" fmla="*/ 0 w 10008"/>
              <a:gd name="connsiteY13" fmla="*/ 7020 h 12993"/>
              <a:gd name="connsiteX14" fmla="*/ 20 w 10008"/>
              <a:gd name="connsiteY14" fmla="*/ 61 h 12993"/>
              <a:gd name="connsiteX0" fmla="*/ 20 w 10008"/>
              <a:gd name="connsiteY0" fmla="*/ 61 h 12993"/>
              <a:gd name="connsiteX1" fmla="*/ 10008 w 10008"/>
              <a:gd name="connsiteY1" fmla="*/ 0 h 12993"/>
              <a:gd name="connsiteX2" fmla="*/ 10004 w 10008"/>
              <a:gd name="connsiteY2" fmla="*/ 9835 h 12993"/>
              <a:gd name="connsiteX3" fmla="*/ 9424 w 10008"/>
              <a:gd name="connsiteY3" fmla="*/ 10823 h 12993"/>
              <a:gd name="connsiteX4" fmla="*/ 8951 w 10008"/>
              <a:gd name="connsiteY4" fmla="*/ 11542 h 12993"/>
              <a:gd name="connsiteX5" fmla="*/ 8206 w 10008"/>
              <a:gd name="connsiteY5" fmla="*/ 12262 h 12993"/>
              <a:gd name="connsiteX6" fmla="*/ 7420 w 10008"/>
              <a:gd name="connsiteY6" fmla="*/ 12844 h 12993"/>
              <a:gd name="connsiteX7" fmla="*/ 6424 w 10008"/>
              <a:gd name="connsiteY7" fmla="*/ 12947 h 12993"/>
              <a:gd name="connsiteX8" fmla="*/ 5296 w 10008"/>
              <a:gd name="connsiteY8" fmla="*/ 12741 h 12993"/>
              <a:gd name="connsiteX9" fmla="*/ 4108 w 10008"/>
              <a:gd name="connsiteY9" fmla="*/ 12296 h 12993"/>
              <a:gd name="connsiteX10" fmla="*/ 3191 w 10008"/>
              <a:gd name="connsiteY10" fmla="*/ 11542 h 12993"/>
              <a:gd name="connsiteX11" fmla="*/ 2295 w 10008"/>
              <a:gd name="connsiteY11" fmla="*/ 10652 h 12993"/>
              <a:gd name="connsiteX12" fmla="*/ 1309 w 10008"/>
              <a:gd name="connsiteY12" fmla="*/ 9316 h 12993"/>
              <a:gd name="connsiteX13" fmla="*/ 0 w 10008"/>
              <a:gd name="connsiteY13" fmla="*/ 7020 h 12993"/>
              <a:gd name="connsiteX14" fmla="*/ 20 w 10008"/>
              <a:gd name="connsiteY14" fmla="*/ 61 h 12993"/>
              <a:gd name="connsiteX0" fmla="*/ 20 w 10008"/>
              <a:gd name="connsiteY0" fmla="*/ 61 h 12993"/>
              <a:gd name="connsiteX1" fmla="*/ 10008 w 10008"/>
              <a:gd name="connsiteY1" fmla="*/ 0 h 12993"/>
              <a:gd name="connsiteX2" fmla="*/ 10007 w 10008"/>
              <a:gd name="connsiteY2" fmla="*/ 9859 h 12993"/>
              <a:gd name="connsiteX3" fmla="*/ 9424 w 10008"/>
              <a:gd name="connsiteY3" fmla="*/ 10823 h 12993"/>
              <a:gd name="connsiteX4" fmla="*/ 8951 w 10008"/>
              <a:gd name="connsiteY4" fmla="*/ 11542 h 12993"/>
              <a:gd name="connsiteX5" fmla="*/ 8206 w 10008"/>
              <a:gd name="connsiteY5" fmla="*/ 12262 h 12993"/>
              <a:gd name="connsiteX6" fmla="*/ 7420 w 10008"/>
              <a:gd name="connsiteY6" fmla="*/ 12844 h 12993"/>
              <a:gd name="connsiteX7" fmla="*/ 6424 w 10008"/>
              <a:gd name="connsiteY7" fmla="*/ 12947 h 12993"/>
              <a:gd name="connsiteX8" fmla="*/ 5296 w 10008"/>
              <a:gd name="connsiteY8" fmla="*/ 12741 h 12993"/>
              <a:gd name="connsiteX9" fmla="*/ 4108 w 10008"/>
              <a:gd name="connsiteY9" fmla="*/ 12296 h 12993"/>
              <a:gd name="connsiteX10" fmla="*/ 3191 w 10008"/>
              <a:gd name="connsiteY10" fmla="*/ 11542 h 12993"/>
              <a:gd name="connsiteX11" fmla="*/ 2295 w 10008"/>
              <a:gd name="connsiteY11" fmla="*/ 10652 h 12993"/>
              <a:gd name="connsiteX12" fmla="*/ 1309 w 10008"/>
              <a:gd name="connsiteY12" fmla="*/ 9316 h 12993"/>
              <a:gd name="connsiteX13" fmla="*/ 0 w 10008"/>
              <a:gd name="connsiteY13" fmla="*/ 7020 h 12993"/>
              <a:gd name="connsiteX14" fmla="*/ 20 w 10008"/>
              <a:gd name="connsiteY14" fmla="*/ 61 h 12993"/>
              <a:gd name="connsiteX0" fmla="*/ 20 w 10008"/>
              <a:gd name="connsiteY0" fmla="*/ 61 h 12993"/>
              <a:gd name="connsiteX1" fmla="*/ 10008 w 10008"/>
              <a:gd name="connsiteY1" fmla="*/ 0 h 12993"/>
              <a:gd name="connsiteX2" fmla="*/ 10007 w 10008"/>
              <a:gd name="connsiteY2" fmla="*/ 9859 h 12993"/>
              <a:gd name="connsiteX3" fmla="*/ 9424 w 10008"/>
              <a:gd name="connsiteY3" fmla="*/ 10823 h 12993"/>
              <a:gd name="connsiteX4" fmla="*/ 8951 w 10008"/>
              <a:gd name="connsiteY4" fmla="*/ 11542 h 12993"/>
              <a:gd name="connsiteX5" fmla="*/ 8206 w 10008"/>
              <a:gd name="connsiteY5" fmla="*/ 12262 h 12993"/>
              <a:gd name="connsiteX6" fmla="*/ 7420 w 10008"/>
              <a:gd name="connsiteY6" fmla="*/ 12844 h 12993"/>
              <a:gd name="connsiteX7" fmla="*/ 6424 w 10008"/>
              <a:gd name="connsiteY7" fmla="*/ 12947 h 12993"/>
              <a:gd name="connsiteX8" fmla="*/ 5296 w 10008"/>
              <a:gd name="connsiteY8" fmla="*/ 12741 h 12993"/>
              <a:gd name="connsiteX9" fmla="*/ 4108 w 10008"/>
              <a:gd name="connsiteY9" fmla="*/ 12296 h 12993"/>
              <a:gd name="connsiteX10" fmla="*/ 3191 w 10008"/>
              <a:gd name="connsiteY10" fmla="*/ 11542 h 12993"/>
              <a:gd name="connsiteX11" fmla="*/ 2295 w 10008"/>
              <a:gd name="connsiteY11" fmla="*/ 10652 h 12993"/>
              <a:gd name="connsiteX12" fmla="*/ 1309 w 10008"/>
              <a:gd name="connsiteY12" fmla="*/ 9316 h 12993"/>
              <a:gd name="connsiteX13" fmla="*/ 0 w 10008"/>
              <a:gd name="connsiteY13" fmla="*/ 7020 h 12993"/>
              <a:gd name="connsiteX14" fmla="*/ 20 w 10008"/>
              <a:gd name="connsiteY14" fmla="*/ 61 h 12993"/>
              <a:gd name="connsiteX0" fmla="*/ 20 w 10008"/>
              <a:gd name="connsiteY0" fmla="*/ 61 h 12993"/>
              <a:gd name="connsiteX1" fmla="*/ 10008 w 10008"/>
              <a:gd name="connsiteY1" fmla="*/ 0 h 12993"/>
              <a:gd name="connsiteX2" fmla="*/ 10007 w 10008"/>
              <a:gd name="connsiteY2" fmla="*/ 9859 h 12993"/>
              <a:gd name="connsiteX3" fmla="*/ 9344 w 10008"/>
              <a:gd name="connsiteY3" fmla="*/ 10976 h 12993"/>
              <a:gd name="connsiteX4" fmla="*/ 8951 w 10008"/>
              <a:gd name="connsiteY4" fmla="*/ 11542 h 12993"/>
              <a:gd name="connsiteX5" fmla="*/ 8206 w 10008"/>
              <a:gd name="connsiteY5" fmla="*/ 12262 h 12993"/>
              <a:gd name="connsiteX6" fmla="*/ 7420 w 10008"/>
              <a:gd name="connsiteY6" fmla="*/ 12844 h 12993"/>
              <a:gd name="connsiteX7" fmla="*/ 6424 w 10008"/>
              <a:gd name="connsiteY7" fmla="*/ 12947 h 12993"/>
              <a:gd name="connsiteX8" fmla="*/ 5296 w 10008"/>
              <a:gd name="connsiteY8" fmla="*/ 12741 h 12993"/>
              <a:gd name="connsiteX9" fmla="*/ 4108 w 10008"/>
              <a:gd name="connsiteY9" fmla="*/ 12296 h 12993"/>
              <a:gd name="connsiteX10" fmla="*/ 3191 w 10008"/>
              <a:gd name="connsiteY10" fmla="*/ 11542 h 12993"/>
              <a:gd name="connsiteX11" fmla="*/ 2295 w 10008"/>
              <a:gd name="connsiteY11" fmla="*/ 10652 h 12993"/>
              <a:gd name="connsiteX12" fmla="*/ 1309 w 10008"/>
              <a:gd name="connsiteY12" fmla="*/ 9316 h 12993"/>
              <a:gd name="connsiteX13" fmla="*/ 0 w 10008"/>
              <a:gd name="connsiteY13" fmla="*/ 7020 h 12993"/>
              <a:gd name="connsiteX14" fmla="*/ 20 w 10008"/>
              <a:gd name="connsiteY14" fmla="*/ 61 h 12993"/>
              <a:gd name="connsiteX0" fmla="*/ 20 w 10008"/>
              <a:gd name="connsiteY0" fmla="*/ 61 h 12993"/>
              <a:gd name="connsiteX1" fmla="*/ 10008 w 10008"/>
              <a:gd name="connsiteY1" fmla="*/ 0 h 12993"/>
              <a:gd name="connsiteX2" fmla="*/ 10007 w 10008"/>
              <a:gd name="connsiteY2" fmla="*/ 9859 h 12993"/>
              <a:gd name="connsiteX3" fmla="*/ 9344 w 10008"/>
              <a:gd name="connsiteY3" fmla="*/ 10976 h 12993"/>
              <a:gd name="connsiteX4" fmla="*/ 8951 w 10008"/>
              <a:gd name="connsiteY4" fmla="*/ 11542 h 12993"/>
              <a:gd name="connsiteX5" fmla="*/ 8206 w 10008"/>
              <a:gd name="connsiteY5" fmla="*/ 12262 h 12993"/>
              <a:gd name="connsiteX6" fmla="*/ 7420 w 10008"/>
              <a:gd name="connsiteY6" fmla="*/ 12844 h 12993"/>
              <a:gd name="connsiteX7" fmla="*/ 6424 w 10008"/>
              <a:gd name="connsiteY7" fmla="*/ 12947 h 12993"/>
              <a:gd name="connsiteX8" fmla="*/ 5296 w 10008"/>
              <a:gd name="connsiteY8" fmla="*/ 12741 h 12993"/>
              <a:gd name="connsiteX9" fmla="*/ 4108 w 10008"/>
              <a:gd name="connsiteY9" fmla="*/ 12296 h 12993"/>
              <a:gd name="connsiteX10" fmla="*/ 3191 w 10008"/>
              <a:gd name="connsiteY10" fmla="*/ 11542 h 12993"/>
              <a:gd name="connsiteX11" fmla="*/ 2295 w 10008"/>
              <a:gd name="connsiteY11" fmla="*/ 10652 h 12993"/>
              <a:gd name="connsiteX12" fmla="*/ 1309 w 10008"/>
              <a:gd name="connsiteY12" fmla="*/ 9316 h 12993"/>
              <a:gd name="connsiteX13" fmla="*/ 0 w 10008"/>
              <a:gd name="connsiteY13" fmla="*/ 7020 h 12993"/>
              <a:gd name="connsiteX14" fmla="*/ 20 w 10008"/>
              <a:gd name="connsiteY14" fmla="*/ 61 h 12993"/>
              <a:gd name="connsiteX0" fmla="*/ 20 w 10008"/>
              <a:gd name="connsiteY0" fmla="*/ 61 h 12993"/>
              <a:gd name="connsiteX1" fmla="*/ 10008 w 10008"/>
              <a:gd name="connsiteY1" fmla="*/ 0 h 12993"/>
              <a:gd name="connsiteX2" fmla="*/ 10007 w 10008"/>
              <a:gd name="connsiteY2" fmla="*/ 9859 h 12993"/>
              <a:gd name="connsiteX3" fmla="*/ 9344 w 10008"/>
              <a:gd name="connsiteY3" fmla="*/ 10976 h 12993"/>
              <a:gd name="connsiteX4" fmla="*/ 8536 w 10008"/>
              <a:gd name="connsiteY4" fmla="*/ 12013 h 12993"/>
              <a:gd name="connsiteX5" fmla="*/ 8206 w 10008"/>
              <a:gd name="connsiteY5" fmla="*/ 12262 h 12993"/>
              <a:gd name="connsiteX6" fmla="*/ 7420 w 10008"/>
              <a:gd name="connsiteY6" fmla="*/ 12844 h 12993"/>
              <a:gd name="connsiteX7" fmla="*/ 6424 w 10008"/>
              <a:gd name="connsiteY7" fmla="*/ 12947 h 12993"/>
              <a:gd name="connsiteX8" fmla="*/ 5296 w 10008"/>
              <a:gd name="connsiteY8" fmla="*/ 12741 h 12993"/>
              <a:gd name="connsiteX9" fmla="*/ 4108 w 10008"/>
              <a:gd name="connsiteY9" fmla="*/ 12296 h 12993"/>
              <a:gd name="connsiteX10" fmla="*/ 3191 w 10008"/>
              <a:gd name="connsiteY10" fmla="*/ 11542 h 12993"/>
              <a:gd name="connsiteX11" fmla="*/ 2295 w 10008"/>
              <a:gd name="connsiteY11" fmla="*/ 10652 h 12993"/>
              <a:gd name="connsiteX12" fmla="*/ 1309 w 10008"/>
              <a:gd name="connsiteY12" fmla="*/ 9316 h 12993"/>
              <a:gd name="connsiteX13" fmla="*/ 0 w 10008"/>
              <a:gd name="connsiteY13" fmla="*/ 7020 h 12993"/>
              <a:gd name="connsiteX14" fmla="*/ 20 w 10008"/>
              <a:gd name="connsiteY14" fmla="*/ 61 h 12993"/>
              <a:gd name="connsiteX0" fmla="*/ 20 w 10008"/>
              <a:gd name="connsiteY0" fmla="*/ 61 h 12993"/>
              <a:gd name="connsiteX1" fmla="*/ 10008 w 10008"/>
              <a:gd name="connsiteY1" fmla="*/ 0 h 12993"/>
              <a:gd name="connsiteX2" fmla="*/ 10007 w 10008"/>
              <a:gd name="connsiteY2" fmla="*/ 9859 h 12993"/>
              <a:gd name="connsiteX3" fmla="*/ 9344 w 10008"/>
              <a:gd name="connsiteY3" fmla="*/ 10976 h 12993"/>
              <a:gd name="connsiteX4" fmla="*/ 8536 w 10008"/>
              <a:gd name="connsiteY4" fmla="*/ 12013 h 12993"/>
              <a:gd name="connsiteX5" fmla="*/ 8206 w 10008"/>
              <a:gd name="connsiteY5" fmla="*/ 12262 h 12993"/>
              <a:gd name="connsiteX6" fmla="*/ 7420 w 10008"/>
              <a:gd name="connsiteY6" fmla="*/ 12844 h 12993"/>
              <a:gd name="connsiteX7" fmla="*/ 6424 w 10008"/>
              <a:gd name="connsiteY7" fmla="*/ 12947 h 12993"/>
              <a:gd name="connsiteX8" fmla="*/ 5296 w 10008"/>
              <a:gd name="connsiteY8" fmla="*/ 12741 h 12993"/>
              <a:gd name="connsiteX9" fmla="*/ 4108 w 10008"/>
              <a:gd name="connsiteY9" fmla="*/ 12296 h 12993"/>
              <a:gd name="connsiteX10" fmla="*/ 3191 w 10008"/>
              <a:gd name="connsiteY10" fmla="*/ 11542 h 12993"/>
              <a:gd name="connsiteX11" fmla="*/ 2295 w 10008"/>
              <a:gd name="connsiteY11" fmla="*/ 10652 h 12993"/>
              <a:gd name="connsiteX12" fmla="*/ 1309 w 10008"/>
              <a:gd name="connsiteY12" fmla="*/ 9316 h 12993"/>
              <a:gd name="connsiteX13" fmla="*/ 0 w 10008"/>
              <a:gd name="connsiteY13" fmla="*/ 7020 h 12993"/>
              <a:gd name="connsiteX14" fmla="*/ 20 w 10008"/>
              <a:gd name="connsiteY14" fmla="*/ 61 h 12993"/>
              <a:gd name="connsiteX0" fmla="*/ 20 w 10008"/>
              <a:gd name="connsiteY0" fmla="*/ 61 h 12993"/>
              <a:gd name="connsiteX1" fmla="*/ 10008 w 10008"/>
              <a:gd name="connsiteY1" fmla="*/ 0 h 12993"/>
              <a:gd name="connsiteX2" fmla="*/ 10007 w 10008"/>
              <a:gd name="connsiteY2" fmla="*/ 9859 h 12993"/>
              <a:gd name="connsiteX3" fmla="*/ 9344 w 10008"/>
              <a:gd name="connsiteY3" fmla="*/ 10976 h 12993"/>
              <a:gd name="connsiteX4" fmla="*/ 8536 w 10008"/>
              <a:gd name="connsiteY4" fmla="*/ 12013 h 12993"/>
              <a:gd name="connsiteX5" fmla="*/ 7420 w 10008"/>
              <a:gd name="connsiteY5" fmla="*/ 12844 h 12993"/>
              <a:gd name="connsiteX6" fmla="*/ 6424 w 10008"/>
              <a:gd name="connsiteY6" fmla="*/ 12947 h 12993"/>
              <a:gd name="connsiteX7" fmla="*/ 5296 w 10008"/>
              <a:gd name="connsiteY7" fmla="*/ 12741 h 12993"/>
              <a:gd name="connsiteX8" fmla="*/ 4108 w 10008"/>
              <a:gd name="connsiteY8" fmla="*/ 12296 h 12993"/>
              <a:gd name="connsiteX9" fmla="*/ 3191 w 10008"/>
              <a:gd name="connsiteY9" fmla="*/ 11542 h 12993"/>
              <a:gd name="connsiteX10" fmla="*/ 2295 w 10008"/>
              <a:gd name="connsiteY10" fmla="*/ 10652 h 12993"/>
              <a:gd name="connsiteX11" fmla="*/ 1309 w 10008"/>
              <a:gd name="connsiteY11" fmla="*/ 9316 h 12993"/>
              <a:gd name="connsiteX12" fmla="*/ 0 w 10008"/>
              <a:gd name="connsiteY12" fmla="*/ 7020 h 12993"/>
              <a:gd name="connsiteX13" fmla="*/ 20 w 10008"/>
              <a:gd name="connsiteY13" fmla="*/ 61 h 12993"/>
              <a:gd name="connsiteX0" fmla="*/ 20 w 10008"/>
              <a:gd name="connsiteY0" fmla="*/ 61 h 12993"/>
              <a:gd name="connsiteX1" fmla="*/ 10008 w 10008"/>
              <a:gd name="connsiteY1" fmla="*/ 0 h 12993"/>
              <a:gd name="connsiteX2" fmla="*/ 10007 w 10008"/>
              <a:gd name="connsiteY2" fmla="*/ 9859 h 12993"/>
              <a:gd name="connsiteX3" fmla="*/ 9344 w 10008"/>
              <a:gd name="connsiteY3" fmla="*/ 10976 h 12993"/>
              <a:gd name="connsiteX4" fmla="*/ 8114 w 10008"/>
              <a:gd name="connsiteY4" fmla="*/ 12343 h 12993"/>
              <a:gd name="connsiteX5" fmla="*/ 7420 w 10008"/>
              <a:gd name="connsiteY5" fmla="*/ 12844 h 12993"/>
              <a:gd name="connsiteX6" fmla="*/ 6424 w 10008"/>
              <a:gd name="connsiteY6" fmla="*/ 12947 h 12993"/>
              <a:gd name="connsiteX7" fmla="*/ 5296 w 10008"/>
              <a:gd name="connsiteY7" fmla="*/ 12741 h 12993"/>
              <a:gd name="connsiteX8" fmla="*/ 4108 w 10008"/>
              <a:gd name="connsiteY8" fmla="*/ 12296 h 12993"/>
              <a:gd name="connsiteX9" fmla="*/ 3191 w 10008"/>
              <a:gd name="connsiteY9" fmla="*/ 11542 h 12993"/>
              <a:gd name="connsiteX10" fmla="*/ 2295 w 10008"/>
              <a:gd name="connsiteY10" fmla="*/ 10652 h 12993"/>
              <a:gd name="connsiteX11" fmla="*/ 1309 w 10008"/>
              <a:gd name="connsiteY11" fmla="*/ 9316 h 12993"/>
              <a:gd name="connsiteX12" fmla="*/ 0 w 10008"/>
              <a:gd name="connsiteY12" fmla="*/ 7020 h 12993"/>
              <a:gd name="connsiteX13" fmla="*/ 20 w 10008"/>
              <a:gd name="connsiteY13" fmla="*/ 61 h 12993"/>
              <a:gd name="connsiteX0" fmla="*/ 20 w 10008"/>
              <a:gd name="connsiteY0" fmla="*/ 61 h 12993"/>
              <a:gd name="connsiteX1" fmla="*/ 10008 w 10008"/>
              <a:gd name="connsiteY1" fmla="*/ 0 h 12993"/>
              <a:gd name="connsiteX2" fmla="*/ 10007 w 10008"/>
              <a:gd name="connsiteY2" fmla="*/ 9859 h 12993"/>
              <a:gd name="connsiteX3" fmla="*/ 9344 w 10008"/>
              <a:gd name="connsiteY3" fmla="*/ 10976 h 12993"/>
              <a:gd name="connsiteX4" fmla="*/ 8114 w 10008"/>
              <a:gd name="connsiteY4" fmla="*/ 12343 h 12993"/>
              <a:gd name="connsiteX5" fmla="*/ 7420 w 10008"/>
              <a:gd name="connsiteY5" fmla="*/ 12844 h 12993"/>
              <a:gd name="connsiteX6" fmla="*/ 6424 w 10008"/>
              <a:gd name="connsiteY6" fmla="*/ 12947 h 12993"/>
              <a:gd name="connsiteX7" fmla="*/ 5296 w 10008"/>
              <a:gd name="connsiteY7" fmla="*/ 12741 h 12993"/>
              <a:gd name="connsiteX8" fmla="*/ 4108 w 10008"/>
              <a:gd name="connsiteY8" fmla="*/ 12296 h 12993"/>
              <a:gd name="connsiteX9" fmla="*/ 3191 w 10008"/>
              <a:gd name="connsiteY9" fmla="*/ 11542 h 12993"/>
              <a:gd name="connsiteX10" fmla="*/ 2295 w 10008"/>
              <a:gd name="connsiteY10" fmla="*/ 10652 h 12993"/>
              <a:gd name="connsiteX11" fmla="*/ 1309 w 10008"/>
              <a:gd name="connsiteY11" fmla="*/ 9316 h 12993"/>
              <a:gd name="connsiteX12" fmla="*/ 0 w 10008"/>
              <a:gd name="connsiteY12" fmla="*/ 7020 h 12993"/>
              <a:gd name="connsiteX13" fmla="*/ 20 w 10008"/>
              <a:gd name="connsiteY13" fmla="*/ 61 h 12993"/>
              <a:gd name="connsiteX0" fmla="*/ 20 w 10008"/>
              <a:gd name="connsiteY0" fmla="*/ 61 h 12993"/>
              <a:gd name="connsiteX1" fmla="*/ 10008 w 10008"/>
              <a:gd name="connsiteY1" fmla="*/ 0 h 12993"/>
              <a:gd name="connsiteX2" fmla="*/ 10007 w 10008"/>
              <a:gd name="connsiteY2" fmla="*/ 9859 h 12993"/>
              <a:gd name="connsiteX3" fmla="*/ 9344 w 10008"/>
              <a:gd name="connsiteY3" fmla="*/ 10976 h 12993"/>
              <a:gd name="connsiteX4" fmla="*/ 8104 w 10008"/>
              <a:gd name="connsiteY4" fmla="*/ 12425 h 12993"/>
              <a:gd name="connsiteX5" fmla="*/ 7420 w 10008"/>
              <a:gd name="connsiteY5" fmla="*/ 12844 h 12993"/>
              <a:gd name="connsiteX6" fmla="*/ 6424 w 10008"/>
              <a:gd name="connsiteY6" fmla="*/ 12947 h 12993"/>
              <a:gd name="connsiteX7" fmla="*/ 5296 w 10008"/>
              <a:gd name="connsiteY7" fmla="*/ 12741 h 12993"/>
              <a:gd name="connsiteX8" fmla="*/ 4108 w 10008"/>
              <a:gd name="connsiteY8" fmla="*/ 12296 h 12993"/>
              <a:gd name="connsiteX9" fmla="*/ 3191 w 10008"/>
              <a:gd name="connsiteY9" fmla="*/ 11542 h 12993"/>
              <a:gd name="connsiteX10" fmla="*/ 2295 w 10008"/>
              <a:gd name="connsiteY10" fmla="*/ 10652 h 12993"/>
              <a:gd name="connsiteX11" fmla="*/ 1309 w 10008"/>
              <a:gd name="connsiteY11" fmla="*/ 9316 h 12993"/>
              <a:gd name="connsiteX12" fmla="*/ 0 w 10008"/>
              <a:gd name="connsiteY12" fmla="*/ 7020 h 12993"/>
              <a:gd name="connsiteX13" fmla="*/ 20 w 10008"/>
              <a:gd name="connsiteY13" fmla="*/ 61 h 12993"/>
              <a:gd name="connsiteX0" fmla="*/ 20 w 10008"/>
              <a:gd name="connsiteY0" fmla="*/ 61 h 13006"/>
              <a:gd name="connsiteX1" fmla="*/ 10008 w 10008"/>
              <a:gd name="connsiteY1" fmla="*/ 0 h 13006"/>
              <a:gd name="connsiteX2" fmla="*/ 10007 w 10008"/>
              <a:gd name="connsiteY2" fmla="*/ 9859 h 13006"/>
              <a:gd name="connsiteX3" fmla="*/ 9344 w 10008"/>
              <a:gd name="connsiteY3" fmla="*/ 10976 h 13006"/>
              <a:gd name="connsiteX4" fmla="*/ 8104 w 10008"/>
              <a:gd name="connsiteY4" fmla="*/ 12425 h 13006"/>
              <a:gd name="connsiteX5" fmla="*/ 7022 w 10008"/>
              <a:gd name="connsiteY5" fmla="*/ 12974 h 13006"/>
              <a:gd name="connsiteX6" fmla="*/ 6424 w 10008"/>
              <a:gd name="connsiteY6" fmla="*/ 12947 h 13006"/>
              <a:gd name="connsiteX7" fmla="*/ 5296 w 10008"/>
              <a:gd name="connsiteY7" fmla="*/ 12741 h 13006"/>
              <a:gd name="connsiteX8" fmla="*/ 4108 w 10008"/>
              <a:gd name="connsiteY8" fmla="*/ 12296 h 13006"/>
              <a:gd name="connsiteX9" fmla="*/ 3191 w 10008"/>
              <a:gd name="connsiteY9" fmla="*/ 11542 h 13006"/>
              <a:gd name="connsiteX10" fmla="*/ 2295 w 10008"/>
              <a:gd name="connsiteY10" fmla="*/ 10652 h 13006"/>
              <a:gd name="connsiteX11" fmla="*/ 1309 w 10008"/>
              <a:gd name="connsiteY11" fmla="*/ 9316 h 13006"/>
              <a:gd name="connsiteX12" fmla="*/ 0 w 10008"/>
              <a:gd name="connsiteY12" fmla="*/ 7020 h 13006"/>
              <a:gd name="connsiteX13" fmla="*/ 20 w 10008"/>
              <a:gd name="connsiteY13" fmla="*/ 61 h 13006"/>
              <a:gd name="connsiteX0" fmla="*/ 20 w 10008"/>
              <a:gd name="connsiteY0" fmla="*/ 61 h 13016"/>
              <a:gd name="connsiteX1" fmla="*/ 10008 w 10008"/>
              <a:gd name="connsiteY1" fmla="*/ 0 h 13016"/>
              <a:gd name="connsiteX2" fmla="*/ 10007 w 10008"/>
              <a:gd name="connsiteY2" fmla="*/ 9859 h 13016"/>
              <a:gd name="connsiteX3" fmla="*/ 9344 w 10008"/>
              <a:gd name="connsiteY3" fmla="*/ 10976 h 13016"/>
              <a:gd name="connsiteX4" fmla="*/ 8104 w 10008"/>
              <a:gd name="connsiteY4" fmla="*/ 12425 h 13016"/>
              <a:gd name="connsiteX5" fmla="*/ 7022 w 10008"/>
              <a:gd name="connsiteY5" fmla="*/ 12974 h 13016"/>
              <a:gd name="connsiteX6" fmla="*/ 5874 w 10008"/>
              <a:gd name="connsiteY6" fmla="*/ 12959 h 13016"/>
              <a:gd name="connsiteX7" fmla="*/ 5296 w 10008"/>
              <a:gd name="connsiteY7" fmla="*/ 12741 h 13016"/>
              <a:gd name="connsiteX8" fmla="*/ 4108 w 10008"/>
              <a:gd name="connsiteY8" fmla="*/ 12296 h 13016"/>
              <a:gd name="connsiteX9" fmla="*/ 3191 w 10008"/>
              <a:gd name="connsiteY9" fmla="*/ 11542 h 13016"/>
              <a:gd name="connsiteX10" fmla="*/ 2295 w 10008"/>
              <a:gd name="connsiteY10" fmla="*/ 10652 h 13016"/>
              <a:gd name="connsiteX11" fmla="*/ 1309 w 10008"/>
              <a:gd name="connsiteY11" fmla="*/ 9316 h 13016"/>
              <a:gd name="connsiteX12" fmla="*/ 0 w 10008"/>
              <a:gd name="connsiteY12" fmla="*/ 7020 h 13016"/>
              <a:gd name="connsiteX13" fmla="*/ 20 w 10008"/>
              <a:gd name="connsiteY13" fmla="*/ 61 h 13016"/>
              <a:gd name="connsiteX0" fmla="*/ 20 w 10008"/>
              <a:gd name="connsiteY0" fmla="*/ 61 h 12983"/>
              <a:gd name="connsiteX1" fmla="*/ 10008 w 10008"/>
              <a:gd name="connsiteY1" fmla="*/ 0 h 12983"/>
              <a:gd name="connsiteX2" fmla="*/ 10007 w 10008"/>
              <a:gd name="connsiteY2" fmla="*/ 9859 h 12983"/>
              <a:gd name="connsiteX3" fmla="*/ 9344 w 10008"/>
              <a:gd name="connsiteY3" fmla="*/ 10976 h 12983"/>
              <a:gd name="connsiteX4" fmla="*/ 8104 w 10008"/>
              <a:gd name="connsiteY4" fmla="*/ 12425 h 12983"/>
              <a:gd name="connsiteX5" fmla="*/ 7022 w 10008"/>
              <a:gd name="connsiteY5" fmla="*/ 12974 h 12983"/>
              <a:gd name="connsiteX6" fmla="*/ 5296 w 10008"/>
              <a:gd name="connsiteY6" fmla="*/ 12741 h 12983"/>
              <a:gd name="connsiteX7" fmla="*/ 4108 w 10008"/>
              <a:gd name="connsiteY7" fmla="*/ 12296 h 12983"/>
              <a:gd name="connsiteX8" fmla="*/ 3191 w 10008"/>
              <a:gd name="connsiteY8" fmla="*/ 11542 h 12983"/>
              <a:gd name="connsiteX9" fmla="*/ 2295 w 10008"/>
              <a:gd name="connsiteY9" fmla="*/ 10652 h 12983"/>
              <a:gd name="connsiteX10" fmla="*/ 1309 w 10008"/>
              <a:gd name="connsiteY10" fmla="*/ 9316 h 12983"/>
              <a:gd name="connsiteX11" fmla="*/ 0 w 10008"/>
              <a:gd name="connsiteY11" fmla="*/ 7020 h 12983"/>
              <a:gd name="connsiteX12" fmla="*/ 20 w 10008"/>
              <a:gd name="connsiteY12" fmla="*/ 61 h 12983"/>
              <a:gd name="connsiteX0" fmla="*/ 20 w 10008"/>
              <a:gd name="connsiteY0" fmla="*/ 61 h 13009"/>
              <a:gd name="connsiteX1" fmla="*/ 10008 w 10008"/>
              <a:gd name="connsiteY1" fmla="*/ 0 h 13009"/>
              <a:gd name="connsiteX2" fmla="*/ 10007 w 10008"/>
              <a:gd name="connsiteY2" fmla="*/ 9859 h 13009"/>
              <a:gd name="connsiteX3" fmla="*/ 9344 w 10008"/>
              <a:gd name="connsiteY3" fmla="*/ 10976 h 13009"/>
              <a:gd name="connsiteX4" fmla="*/ 8104 w 10008"/>
              <a:gd name="connsiteY4" fmla="*/ 12425 h 13009"/>
              <a:gd name="connsiteX5" fmla="*/ 7022 w 10008"/>
              <a:gd name="connsiteY5" fmla="*/ 12974 h 13009"/>
              <a:gd name="connsiteX6" fmla="*/ 5459 w 10008"/>
              <a:gd name="connsiteY6" fmla="*/ 12918 h 13009"/>
              <a:gd name="connsiteX7" fmla="*/ 4108 w 10008"/>
              <a:gd name="connsiteY7" fmla="*/ 12296 h 13009"/>
              <a:gd name="connsiteX8" fmla="*/ 3191 w 10008"/>
              <a:gd name="connsiteY8" fmla="*/ 11542 h 13009"/>
              <a:gd name="connsiteX9" fmla="*/ 2295 w 10008"/>
              <a:gd name="connsiteY9" fmla="*/ 10652 h 13009"/>
              <a:gd name="connsiteX10" fmla="*/ 1309 w 10008"/>
              <a:gd name="connsiteY10" fmla="*/ 9316 h 13009"/>
              <a:gd name="connsiteX11" fmla="*/ 0 w 10008"/>
              <a:gd name="connsiteY11" fmla="*/ 7020 h 13009"/>
              <a:gd name="connsiteX12" fmla="*/ 20 w 10008"/>
              <a:gd name="connsiteY12" fmla="*/ 61 h 13009"/>
              <a:gd name="connsiteX0" fmla="*/ 20 w 10008"/>
              <a:gd name="connsiteY0" fmla="*/ 61 h 13009"/>
              <a:gd name="connsiteX1" fmla="*/ 10008 w 10008"/>
              <a:gd name="connsiteY1" fmla="*/ 0 h 13009"/>
              <a:gd name="connsiteX2" fmla="*/ 10007 w 10008"/>
              <a:gd name="connsiteY2" fmla="*/ 9859 h 13009"/>
              <a:gd name="connsiteX3" fmla="*/ 9344 w 10008"/>
              <a:gd name="connsiteY3" fmla="*/ 10976 h 13009"/>
              <a:gd name="connsiteX4" fmla="*/ 8104 w 10008"/>
              <a:gd name="connsiteY4" fmla="*/ 12425 h 13009"/>
              <a:gd name="connsiteX5" fmla="*/ 7022 w 10008"/>
              <a:gd name="connsiteY5" fmla="*/ 12974 h 13009"/>
              <a:gd name="connsiteX6" fmla="*/ 5459 w 10008"/>
              <a:gd name="connsiteY6" fmla="*/ 12918 h 13009"/>
              <a:gd name="connsiteX7" fmla="*/ 3976 w 10008"/>
              <a:gd name="connsiteY7" fmla="*/ 12308 h 13009"/>
              <a:gd name="connsiteX8" fmla="*/ 3191 w 10008"/>
              <a:gd name="connsiteY8" fmla="*/ 11542 h 13009"/>
              <a:gd name="connsiteX9" fmla="*/ 2295 w 10008"/>
              <a:gd name="connsiteY9" fmla="*/ 10652 h 13009"/>
              <a:gd name="connsiteX10" fmla="*/ 1309 w 10008"/>
              <a:gd name="connsiteY10" fmla="*/ 9316 h 13009"/>
              <a:gd name="connsiteX11" fmla="*/ 0 w 10008"/>
              <a:gd name="connsiteY11" fmla="*/ 7020 h 13009"/>
              <a:gd name="connsiteX12" fmla="*/ 20 w 10008"/>
              <a:gd name="connsiteY12" fmla="*/ 61 h 13009"/>
              <a:gd name="connsiteX0" fmla="*/ 20 w 10008"/>
              <a:gd name="connsiteY0" fmla="*/ 61 h 13009"/>
              <a:gd name="connsiteX1" fmla="*/ 10008 w 10008"/>
              <a:gd name="connsiteY1" fmla="*/ 0 h 13009"/>
              <a:gd name="connsiteX2" fmla="*/ 10007 w 10008"/>
              <a:gd name="connsiteY2" fmla="*/ 9859 h 13009"/>
              <a:gd name="connsiteX3" fmla="*/ 9344 w 10008"/>
              <a:gd name="connsiteY3" fmla="*/ 10976 h 13009"/>
              <a:gd name="connsiteX4" fmla="*/ 8104 w 10008"/>
              <a:gd name="connsiteY4" fmla="*/ 12425 h 13009"/>
              <a:gd name="connsiteX5" fmla="*/ 7022 w 10008"/>
              <a:gd name="connsiteY5" fmla="*/ 12974 h 13009"/>
              <a:gd name="connsiteX6" fmla="*/ 5459 w 10008"/>
              <a:gd name="connsiteY6" fmla="*/ 12918 h 13009"/>
              <a:gd name="connsiteX7" fmla="*/ 3191 w 10008"/>
              <a:gd name="connsiteY7" fmla="*/ 11542 h 13009"/>
              <a:gd name="connsiteX8" fmla="*/ 2295 w 10008"/>
              <a:gd name="connsiteY8" fmla="*/ 10652 h 13009"/>
              <a:gd name="connsiteX9" fmla="*/ 1309 w 10008"/>
              <a:gd name="connsiteY9" fmla="*/ 9316 h 13009"/>
              <a:gd name="connsiteX10" fmla="*/ 0 w 10008"/>
              <a:gd name="connsiteY10" fmla="*/ 7020 h 13009"/>
              <a:gd name="connsiteX11" fmla="*/ 20 w 10008"/>
              <a:gd name="connsiteY11" fmla="*/ 61 h 13009"/>
              <a:gd name="connsiteX0" fmla="*/ 20 w 10008"/>
              <a:gd name="connsiteY0" fmla="*/ 61 h 13009"/>
              <a:gd name="connsiteX1" fmla="*/ 10008 w 10008"/>
              <a:gd name="connsiteY1" fmla="*/ 0 h 13009"/>
              <a:gd name="connsiteX2" fmla="*/ 10007 w 10008"/>
              <a:gd name="connsiteY2" fmla="*/ 9859 h 13009"/>
              <a:gd name="connsiteX3" fmla="*/ 9344 w 10008"/>
              <a:gd name="connsiteY3" fmla="*/ 10976 h 13009"/>
              <a:gd name="connsiteX4" fmla="*/ 8104 w 10008"/>
              <a:gd name="connsiteY4" fmla="*/ 12425 h 13009"/>
              <a:gd name="connsiteX5" fmla="*/ 7022 w 10008"/>
              <a:gd name="connsiteY5" fmla="*/ 12974 h 13009"/>
              <a:gd name="connsiteX6" fmla="*/ 5459 w 10008"/>
              <a:gd name="connsiteY6" fmla="*/ 12918 h 13009"/>
              <a:gd name="connsiteX7" fmla="*/ 3956 w 10008"/>
              <a:gd name="connsiteY7" fmla="*/ 12201 h 13009"/>
              <a:gd name="connsiteX8" fmla="*/ 2295 w 10008"/>
              <a:gd name="connsiteY8" fmla="*/ 10652 h 13009"/>
              <a:gd name="connsiteX9" fmla="*/ 1309 w 10008"/>
              <a:gd name="connsiteY9" fmla="*/ 9316 h 13009"/>
              <a:gd name="connsiteX10" fmla="*/ 0 w 10008"/>
              <a:gd name="connsiteY10" fmla="*/ 7020 h 13009"/>
              <a:gd name="connsiteX11" fmla="*/ 20 w 10008"/>
              <a:gd name="connsiteY11" fmla="*/ 61 h 13009"/>
              <a:gd name="connsiteX0" fmla="*/ 20 w 10008"/>
              <a:gd name="connsiteY0" fmla="*/ 61 h 13009"/>
              <a:gd name="connsiteX1" fmla="*/ 10008 w 10008"/>
              <a:gd name="connsiteY1" fmla="*/ 0 h 13009"/>
              <a:gd name="connsiteX2" fmla="*/ 10007 w 10008"/>
              <a:gd name="connsiteY2" fmla="*/ 9859 h 13009"/>
              <a:gd name="connsiteX3" fmla="*/ 9344 w 10008"/>
              <a:gd name="connsiteY3" fmla="*/ 10976 h 13009"/>
              <a:gd name="connsiteX4" fmla="*/ 8104 w 10008"/>
              <a:gd name="connsiteY4" fmla="*/ 12425 h 13009"/>
              <a:gd name="connsiteX5" fmla="*/ 7022 w 10008"/>
              <a:gd name="connsiteY5" fmla="*/ 12974 h 13009"/>
              <a:gd name="connsiteX6" fmla="*/ 5459 w 10008"/>
              <a:gd name="connsiteY6" fmla="*/ 12918 h 13009"/>
              <a:gd name="connsiteX7" fmla="*/ 3887 w 10008"/>
              <a:gd name="connsiteY7" fmla="*/ 12142 h 13009"/>
              <a:gd name="connsiteX8" fmla="*/ 2295 w 10008"/>
              <a:gd name="connsiteY8" fmla="*/ 10652 h 13009"/>
              <a:gd name="connsiteX9" fmla="*/ 1309 w 10008"/>
              <a:gd name="connsiteY9" fmla="*/ 9316 h 13009"/>
              <a:gd name="connsiteX10" fmla="*/ 0 w 10008"/>
              <a:gd name="connsiteY10" fmla="*/ 7020 h 13009"/>
              <a:gd name="connsiteX11" fmla="*/ 20 w 10008"/>
              <a:gd name="connsiteY11" fmla="*/ 61 h 13009"/>
              <a:gd name="connsiteX0" fmla="*/ 20 w 10008"/>
              <a:gd name="connsiteY0" fmla="*/ 61 h 13009"/>
              <a:gd name="connsiteX1" fmla="*/ 10008 w 10008"/>
              <a:gd name="connsiteY1" fmla="*/ 0 h 13009"/>
              <a:gd name="connsiteX2" fmla="*/ 10007 w 10008"/>
              <a:gd name="connsiteY2" fmla="*/ 9859 h 13009"/>
              <a:gd name="connsiteX3" fmla="*/ 9344 w 10008"/>
              <a:gd name="connsiteY3" fmla="*/ 10976 h 13009"/>
              <a:gd name="connsiteX4" fmla="*/ 8104 w 10008"/>
              <a:gd name="connsiteY4" fmla="*/ 12425 h 13009"/>
              <a:gd name="connsiteX5" fmla="*/ 7022 w 10008"/>
              <a:gd name="connsiteY5" fmla="*/ 12974 h 13009"/>
              <a:gd name="connsiteX6" fmla="*/ 5459 w 10008"/>
              <a:gd name="connsiteY6" fmla="*/ 12918 h 13009"/>
              <a:gd name="connsiteX7" fmla="*/ 3887 w 10008"/>
              <a:gd name="connsiteY7" fmla="*/ 12142 h 13009"/>
              <a:gd name="connsiteX8" fmla="*/ 3129 w 10008"/>
              <a:gd name="connsiteY8" fmla="*/ 11982 h 13009"/>
              <a:gd name="connsiteX9" fmla="*/ 1309 w 10008"/>
              <a:gd name="connsiteY9" fmla="*/ 9316 h 13009"/>
              <a:gd name="connsiteX10" fmla="*/ 0 w 10008"/>
              <a:gd name="connsiteY10" fmla="*/ 7020 h 13009"/>
              <a:gd name="connsiteX11" fmla="*/ 20 w 10008"/>
              <a:gd name="connsiteY11" fmla="*/ 61 h 13009"/>
              <a:gd name="connsiteX0" fmla="*/ 20 w 10008"/>
              <a:gd name="connsiteY0" fmla="*/ 61 h 13009"/>
              <a:gd name="connsiteX1" fmla="*/ 10008 w 10008"/>
              <a:gd name="connsiteY1" fmla="*/ 0 h 13009"/>
              <a:gd name="connsiteX2" fmla="*/ 10007 w 10008"/>
              <a:gd name="connsiteY2" fmla="*/ 9859 h 13009"/>
              <a:gd name="connsiteX3" fmla="*/ 9344 w 10008"/>
              <a:gd name="connsiteY3" fmla="*/ 10976 h 13009"/>
              <a:gd name="connsiteX4" fmla="*/ 8104 w 10008"/>
              <a:gd name="connsiteY4" fmla="*/ 12425 h 13009"/>
              <a:gd name="connsiteX5" fmla="*/ 7022 w 10008"/>
              <a:gd name="connsiteY5" fmla="*/ 12974 h 13009"/>
              <a:gd name="connsiteX6" fmla="*/ 5459 w 10008"/>
              <a:gd name="connsiteY6" fmla="*/ 12918 h 13009"/>
              <a:gd name="connsiteX7" fmla="*/ 3887 w 10008"/>
              <a:gd name="connsiteY7" fmla="*/ 12142 h 13009"/>
              <a:gd name="connsiteX8" fmla="*/ 1309 w 10008"/>
              <a:gd name="connsiteY8" fmla="*/ 9316 h 13009"/>
              <a:gd name="connsiteX9" fmla="*/ 0 w 10008"/>
              <a:gd name="connsiteY9" fmla="*/ 7020 h 13009"/>
              <a:gd name="connsiteX10" fmla="*/ 20 w 10008"/>
              <a:gd name="connsiteY10" fmla="*/ 61 h 13009"/>
              <a:gd name="connsiteX0" fmla="*/ 20 w 10008"/>
              <a:gd name="connsiteY0" fmla="*/ 61 h 13009"/>
              <a:gd name="connsiteX1" fmla="*/ 10008 w 10008"/>
              <a:gd name="connsiteY1" fmla="*/ 0 h 13009"/>
              <a:gd name="connsiteX2" fmla="*/ 10007 w 10008"/>
              <a:gd name="connsiteY2" fmla="*/ 9859 h 13009"/>
              <a:gd name="connsiteX3" fmla="*/ 9344 w 10008"/>
              <a:gd name="connsiteY3" fmla="*/ 10976 h 13009"/>
              <a:gd name="connsiteX4" fmla="*/ 8104 w 10008"/>
              <a:gd name="connsiteY4" fmla="*/ 12425 h 13009"/>
              <a:gd name="connsiteX5" fmla="*/ 7022 w 10008"/>
              <a:gd name="connsiteY5" fmla="*/ 12974 h 13009"/>
              <a:gd name="connsiteX6" fmla="*/ 5459 w 10008"/>
              <a:gd name="connsiteY6" fmla="*/ 12918 h 13009"/>
              <a:gd name="connsiteX7" fmla="*/ 3887 w 10008"/>
              <a:gd name="connsiteY7" fmla="*/ 12142 h 13009"/>
              <a:gd name="connsiteX8" fmla="*/ 2549 w 10008"/>
              <a:gd name="connsiteY8" fmla="*/ 10938 h 13009"/>
              <a:gd name="connsiteX9" fmla="*/ 1309 w 10008"/>
              <a:gd name="connsiteY9" fmla="*/ 9316 h 13009"/>
              <a:gd name="connsiteX10" fmla="*/ 0 w 10008"/>
              <a:gd name="connsiteY10" fmla="*/ 7020 h 13009"/>
              <a:gd name="connsiteX11" fmla="*/ 20 w 10008"/>
              <a:gd name="connsiteY11" fmla="*/ 61 h 13009"/>
              <a:gd name="connsiteX0" fmla="*/ 20 w 10008"/>
              <a:gd name="connsiteY0" fmla="*/ 61 h 13009"/>
              <a:gd name="connsiteX1" fmla="*/ 10008 w 10008"/>
              <a:gd name="connsiteY1" fmla="*/ 0 h 13009"/>
              <a:gd name="connsiteX2" fmla="*/ 10007 w 10008"/>
              <a:gd name="connsiteY2" fmla="*/ 9859 h 13009"/>
              <a:gd name="connsiteX3" fmla="*/ 9344 w 10008"/>
              <a:gd name="connsiteY3" fmla="*/ 10976 h 13009"/>
              <a:gd name="connsiteX4" fmla="*/ 8104 w 10008"/>
              <a:gd name="connsiteY4" fmla="*/ 12425 h 13009"/>
              <a:gd name="connsiteX5" fmla="*/ 7022 w 10008"/>
              <a:gd name="connsiteY5" fmla="*/ 12974 h 13009"/>
              <a:gd name="connsiteX6" fmla="*/ 5459 w 10008"/>
              <a:gd name="connsiteY6" fmla="*/ 12918 h 13009"/>
              <a:gd name="connsiteX7" fmla="*/ 3887 w 10008"/>
              <a:gd name="connsiteY7" fmla="*/ 12142 h 13009"/>
              <a:gd name="connsiteX8" fmla="*/ 2549 w 10008"/>
              <a:gd name="connsiteY8" fmla="*/ 10938 h 13009"/>
              <a:gd name="connsiteX9" fmla="*/ 1271 w 10008"/>
              <a:gd name="connsiteY9" fmla="*/ 9257 h 13009"/>
              <a:gd name="connsiteX10" fmla="*/ 0 w 10008"/>
              <a:gd name="connsiteY10" fmla="*/ 7020 h 13009"/>
              <a:gd name="connsiteX11" fmla="*/ 20 w 10008"/>
              <a:gd name="connsiteY11" fmla="*/ 61 h 13009"/>
              <a:gd name="connsiteX0" fmla="*/ 30 w 10018"/>
              <a:gd name="connsiteY0" fmla="*/ 61 h 13009"/>
              <a:gd name="connsiteX1" fmla="*/ 10018 w 10018"/>
              <a:gd name="connsiteY1" fmla="*/ 0 h 13009"/>
              <a:gd name="connsiteX2" fmla="*/ 10017 w 10018"/>
              <a:gd name="connsiteY2" fmla="*/ 9859 h 13009"/>
              <a:gd name="connsiteX3" fmla="*/ 9354 w 10018"/>
              <a:gd name="connsiteY3" fmla="*/ 10976 h 13009"/>
              <a:gd name="connsiteX4" fmla="*/ 8114 w 10018"/>
              <a:gd name="connsiteY4" fmla="*/ 12425 h 13009"/>
              <a:gd name="connsiteX5" fmla="*/ 7032 w 10018"/>
              <a:gd name="connsiteY5" fmla="*/ 12974 h 13009"/>
              <a:gd name="connsiteX6" fmla="*/ 5469 w 10018"/>
              <a:gd name="connsiteY6" fmla="*/ 12918 h 13009"/>
              <a:gd name="connsiteX7" fmla="*/ 3897 w 10018"/>
              <a:gd name="connsiteY7" fmla="*/ 12142 h 13009"/>
              <a:gd name="connsiteX8" fmla="*/ 2559 w 10018"/>
              <a:gd name="connsiteY8" fmla="*/ 10938 h 13009"/>
              <a:gd name="connsiteX9" fmla="*/ 1281 w 10018"/>
              <a:gd name="connsiteY9" fmla="*/ 9257 h 13009"/>
              <a:gd name="connsiteX10" fmla="*/ 0 w 10018"/>
              <a:gd name="connsiteY10" fmla="*/ 7008 h 13009"/>
              <a:gd name="connsiteX11" fmla="*/ 30 w 10018"/>
              <a:gd name="connsiteY11" fmla="*/ 61 h 13009"/>
              <a:gd name="connsiteX0" fmla="*/ 30 w 10018"/>
              <a:gd name="connsiteY0" fmla="*/ 61 h 13009"/>
              <a:gd name="connsiteX1" fmla="*/ 10018 w 10018"/>
              <a:gd name="connsiteY1" fmla="*/ 0 h 13009"/>
              <a:gd name="connsiteX2" fmla="*/ 10017 w 10018"/>
              <a:gd name="connsiteY2" fmla="*/ 9859 h 13009"/>
              <a:gd name="connsiteX3" fmla="*/ 9354 w 10018"/>
              <a:gd name="connsiteY3" fmla="*/ 10976 h 13009"/>
              <a:gd name="connsiteX4" fmla="*/ 8114 w 10018"/>
              <a:gd name="connsiteY4" fmla="*/ 12425 h 13009"/>
              <a:gd name="connsiteX5" fmla="*/ 7032 w 10018"/>
              <a:gd name="connsiteY5" fmla="*/ 12974 h 13009"/>
              <a:gd name="connsiteX6" fmla="*/ 5469 w 10018"/>
              <a:gd name="connsiteY6" fmla="*/ 12918 h 13009"/>
              <a:gd name="connsiteX7" fmla="*/ 3897 w 10018"/>
              <a:gd name="connsiteY7" fmla="*/ 12142 h 13009"/>
              <a:gd name="connsiteX8" fmla="*/ 2559 w 10018"/>
              <a:gd name="connsiteY8" fmla="*/ 10938 h 13009"/>
              <a:gd name="connsiteX9" fmla="*/ 1281 w 10018"/>
              <a:gd name="connsiteY9" fmla="*/ 9257 h 13009"/>
              <a:gd name="connsiteX10" fmla="*/ 590 w 10018"/>
              <a:gd name="connsiteY10" fmla="*/ 8100 h 13009"/>
              <a:gd name="connsiteX11" fmla="*/ 0 w 10018"/>
              <a:gd name="connsiteY11" fmla="*/ 7008 h 13009"/>
              <a:gd name="connsiteX12" fmla="*/ 30 w 10018"/>
              <a:gd name="connsiteY12" fmla="*/ 61 h 13009"/>
              <a:gd name="connsiteX0" fmla="*/ 11 w 9999"/>
              <a:gd name="connsiteY0" fmla="*/ 61 h 13009"/>
              <a:gd name="connsiteX1" fmla="*/ 9999 w 9999"/>
              <a:gd name="connsiteY1" fmla="*/ 0 h 13009"/>
              <a:gd name="connsiteX2" fmla="*/ 9998 w 9999"/>
              <a:gd name="connsiteY2" fmla="*/ 9859 h 13009"/>
              <a:gd name="connsiteX3" fmla="*/ 9335 w 9999"/>
              <a:gd name="connsiteY3" fmla="*/ 10976 h 13009"/>
              <a:gd name="connsiteX4" fmla="*/ 8095 w 9999"/>
              <a:gd name="connsiteY4" fmla="*/ 12425 h 13009"/>
              <a:gd name="connsiteX5" fmla="*/ 7013 w 9999"/>
              <a:gd name="connsiteY5" fmla="*/ 12974 h 13009"/>
              <a:gd name="connsiteX6" fmla="*/ 5450 w 9999"/>
              <a:gd name="connsiteY6" fmla="*/ 12918 h 13009"/>
              <a:gd name="connsiteX7" fmla="*/ 3878 w 9999"/>
              <a:gd name="connsiteY7" fmla="*/ 12142 h 13009"/>
              <a:gd name="connsiteX8" fmla="*/ 2540 w 9999"/>
              <a:gd name="connsiteY8" fmla="*/ 10938 h 13009"/>
              <a:gd name="connsiteX9" fmla="*/ 1262 w 9999"/>
              <a:gd name="connsiteY9" fmla="*/ 9257 h 13009"/>
              <a:gd name="connsiteX10" fmla="*/ 571 w 9999"/>
              <a:gd name="connsiteY10" fmla="*/ 8100 h 13009"/>
              <a:gd name="connsiteX11" fmla="*/ 2 w 9999"/>
              <a:gd name="connsiteY11" fmla="*/ 6961 h 13009"/>
              <a:gd name="connsiteX12" fmla="*/ 11 w 9999"/>
              <a:gd name="connsiteY12" fmla="*/ 61 h 13009"/>
              <a:gd name="connsiteX0" fmla="*/ 11 w 10000"/>
              <a:gd name="connsiteY0" fmla="*/ 47 h 10000"/>
              <a:gd name="connsiteX1" fmla="*/ 10000 w 10000"/>
              <a:gd name="connsiteY1" fmla="*/ 0 h 10000"/>
              <a:gd name="connsiteX2" fmla="*/ 9999 w 10000"/>
              <a:gd name="connsiteY2" fmla="*/ 7579 h 10000"/>
              <a:gd name="connsiteX3" fmla="*/ 9198 w 10000"/>
              <a:gd name="connsiteY3" fmla="*/ 8546 h 10000"/>
              <a:gd name="connsiteX4" fmla="*/ 8096 w 10000"/>
              <a:gd name="connsiteY4" fmla="*/ 9551 h 10000"/>
              <a:gd name="connsiteX5" fmla="*/ 7014 w 10000"/>
              <a:gd name="connsiteY5" fmla="*/ 9973 h 10000"/>
              <a:gd name="connsiteX6" fmla="*/ 5451 w 10000"/>
              <a:gd name="connsiteY6" fmla="*/ 9930 h 10000"/>
              <a:gd name="connsiteX7" fmla="*/ 3878 w 10000"/>
              <a:gd name="connsiteY7" fmla="*/ 9334 h 10000"/>
              <a:gd name="connsiteX8" fmla="*/ 2540 w 10000"/>
              <a:gd name="connsiteY8" fmla="*/ 8408 h 10000"/>
              <a:gd name="connsiteX9" fmla="*/ 1262 w 10000"/>
              <a:gd name="connsiteY9" fmla="*/ 7116 h 10000"/>
              <a:gd name="connsiteX10" fmla="*/ 571 w 10000"/>
              <a:gd name="connsiteY10" fmla="*/ 6226 h 10000"/>
              <a:gd name="connsiteX11" fmla="*/ 2 w 10000"/>
              <a:gd name="connsiteY11" fmla="*/ 5351 h 10000"/>
              <a:gd name="connsiteX12" fmla="*/ 11 w 10000"/>
              <a:gd name="connsiteY12" fmla="*/ 47 h 10000"/>
              <a:gd name="connsiteX0" fmla="*/ 11 w 10000"/>
              <a:gd name="connsiteY0" fmla="*/ 47 h 10000"/>
              <a:gd name="connsiteX1" fmla="*/ 10000 w 10000"/>
              <a:gd name="connsiteY1" fmla="*/ 0 h 10000"/>
              <a:gd name="connsiteX2" fmla="*/ 9999 w 10000"/>
              <a:gd name="connsiteY2" fmla="*/ 7579 h 10000"/>
              <a:gd name="connsiteX3" fmla="*/ 9198 w 10000"/>
              <a:gd name="connsiteY3" fmla="*/ 8546 h 10000"/>
              <a:gd name="connsiteX4" fmla="*/ 8096 w 10000"/>
              <a:gd name="connsiteY4" fmla="*/ 9551 h 10000"/>
              <a:gd name="connsiteX5" fmla="*/ 7014 w 10000"/>
              <a:gd name="connsiteY5" fmla="*/ 9973 h 10000"/>
              <a:gd name="connsiteX6" fmla="*/ 5451 w 10000"/>
              <a:gd name="connsiteY6" fmla="*/ 9930 h 10000"/>
              <a:gd name="connsiteX7" fmla="*/ 3878 w 10000"/>
              <a:gd name="connsiteY7" fmla="*/ 9334 h 10000"/>
              <a:gd name="connsiteX8" fmla="*/ 2540 w 10000"/>
              <a:gd name="connsiteY8" fmla="*/ 8408 h 10000"/>
              <a:gd name="connsiteX9" fmla="*/ 1262 w 10000"/>
              <a:gd name="connsiteY9" fmla="*/ 7116 h 10000"/>
              <a:gd name="connsiteX10" fmla="*/ 571 w 10000"/>
              <a:gd name="connsiteY10" fmla="*/ 6226 h 10000"/>
              <a:gd name="connsiteX11" fmla="*/ 2 w 10000"/>
              <a:gd name="connsiteY11" fmla="*/ 5351 h 10000"/>
              <a:gd name="connsiteX12" fmla="*/ 11 w 10000"/>
              <a:gd name="connsiteY12" fmla="*/ 47 h 10000"/>
              <a:gd name="connsiteX0" fmla="*/ 11 w 10000"/>
              <a:gd name="connsiteY0" fmla="*/ 47 h 10000"/>
              <a:gd name="connsiteX1" fmla="*/ 10000 w 10000"/>
              <a:gd name="connsiteY1" fmla="*/ 0 h 10000"/>
              <a:gd name="connsiteX2" fmla="*/ 9999 w 10000"/>
              <a:gd name="connsiteY2" fmla="*/ 7579 h 10000"/>
              <a:gd name="connsiteX3" fmla="*/ 9143 w 10000"/>
              <a:gd name="connsiteY3" fmla="*/ 8600 h 10000"/>
              <a:gd name="connsiteX4" fmla="*/ 8096 w 10000"/>
              <a:gd name="connsiteY4" fmla="*/ 9551 h 10000"/>
              <a:gd name="connsiteX5" fmla="*/ 7014 w 10000"/>
              <a:gd name="connsiteY5" fmla="*/ 9973 h 10000"/>
              <a:gd name="connsiteX6" fmla="*/ 5451 w 10000"/>
              <a:gd name="connsiteY6" fmla="*/ 9930 h 10000"/>
              <a:gd name="connsiteX7" fmla="*/ 3878 w 10000"/>
              <a:gd name="connsiteY7" fmla="*/ 9334 h 10000"/>
              <a:gd name="connsiteX8" fmla="*/ 2540 w 10000"/>
              <a:gd name="connsiteY8" fmla="*/ 8408 h 10000"/>
              <a:gd name="connsiteX9" fmla="*/ 1262 w 10000"/>
              <a:gd name="connsiteY9" fmla="*/ 7116 h 10000"/>
              <a:gd name="connsiteX10" fmla="*/ 571 w 10000"/>
              <a:gd name="connsiteY10" fmla="*/ 6226 h 10000"/>
              <a:gd name="connsiteX11" fmla="*/ 2 w 10000"/>
              <a:gd name="connsiteY11" fmla="*/ 5351 h 10000"/>
              <a:gd name="connsiteX12" fmla="*/ 11 w 10000"/>
              <a:gd name="connsiteY12" fmla="*/ 47 h 10000"/>
              <a:gd name="connsiteX0" fmla="*/ 11 w 10000"/>
              <a:gd name="connsiteY0" fmla="*/ 47 h 10000"/>
              <a:gd name="connsiteX1" fmla="*/ 10000 w 10000"/>
              <a:gd name="connsiteY1" fmla="*/ 0 h 10000"/>
              <a:gd name="connsiteX2" fmla="*/ 9999 w 10000"/>
              <a:gd name="connsiteY2" fmla="*/ 7579 h 10000"/>
              <a:gd name="connsiteX3" fmla="*/ 9143 w 10000"/>
              <a:gd name="connsiteY3" fmla="*/ 8600 h 10000"/>
              <a:gd name="connsiteX4" fmla="*/ 8096 w 10000"/>
              <a:gd name="connsiteY4" fmla="*/ 9551 h 10000"/>
              <a:gd name="connsiteX5" fmla="*/ 7014 w 10000"/>
              <a:gd name="connsiteY5" fmla="*/ 9973 h 10000"/>
              <a:gd name="connsiteX6" fmla="*/ 5451 w 10000"/>
              <a:gd name="connsiteY6" fmla="*/ 9930 h 10000"/>
              <a:gd name="connsiteX7" fmla="*/ 3878 w 10000"/>
              <a:gd name="connsiteY7" fmla="*/ 9334 h 10000"/>
              <a:gd name="connsiteX8" fmla="*/ 2540 w 10000"/>
              <a:gd name="connsiteY8" fmla="*/ 8408 h 10000"/>
              <a:gd name="connsiteX9" fmla="*/ 1262 w 10000"/>
              <a:gd name="connsiteY9" fmla="*/ 7116 h 10000"/>
              <a:gd name="connsiteX10" fmla="*/ 571 w 10000"/>
              <a:gd name="connsiteY10" fmla="*/ 6226 h 10000"/>
              <a:gd name="connsiteX11" fmla="*/ 2 w 10000"/>
              <a:gd name="connsiteY11" fmla="*/ 5351 h 10000"/>
              <a:gd name="connsiteX12" fmla="*/ 11 w 10000"/>
              <a:gd name="connsiteY12" fmla="*/ 47 h 10000"/>
              <a:gd name="connsiteX0" fmla="*/ 11 w 10000"/>
              <a:gd name="connsiteY0" fmla="*/ 47 h 10067"/>
              <a:gd name="connsiteX1" fmla="*/ 10000 w 10000"/>
              <a:gd name="connsiteY1" fmla="*/ 0 h 10067"/>
              <a:gd name="connsiteX2" fmla="*/ 9999 w 10000"/>
              <a:gd name="connsiteY2" fmla="*/ 7579 h 10067"/>
              <a:gd name="connsiteX3" fmla="*/ 9143 w 10000"/>
              <a:gd name="connsiteY3" fmla="*/ 8600 h 10067"/>
              <a:gd name="connsiteX4" fmla="*/ 8096 w 10000"/>
              <a:gd name="connsiteY4" fmla="*/ 9551 h 10067"/>
              <a:gd name="connsiteX5" fmla="*/ 7014 w 10000"/>
              <a:gd name="connsiteY5" fmla="*/ 9973 h 10067"/>
              <a:gd name="connsiteX6" fmla="*/ 5411 w 10000"/>
              <a:gd name="connsiteY6" fmla="*/ 10035 h 10067"/>
              <a:gd name="connsiteX7" fmla="*/ 3878 w 10000"/>
              <a:gd name="connsiteY7" fmla="*/ 9334 h 10067"/>
              <a:gd name="connsiteX8" fmla="*/ 2540 w 10000"/>
              <a:gd name="connsiteY8" fmla="*/ 8408 h 10067"/>
              <a:gd name="connsiteX9" fmla="*/ 1262 w 10000"/>
              <a:gd name="connsiteY9" fmla="*/ 7116 h 10067"/>
              <a:gd name="connsiteX10" fmla="*/ 571 w 10000"/>
              <a:gd name="connsiteY10" fmla="*/ 6226 h 10067"/>
              <a:gd name="connsiteX11" fmla="*/ 2 w 10000"/>
              <a:gd name="connsiteY11" fmla="*/ 5351 h 10067"/>
              <a:gd name="connsiteX12" fmla="*/ 11 w 10000"/>
              <a:gd name="connsiteY12" fmla="*/ 47 h 10067"/>
              <a:gd name="connsiteX0" fmla="*/ 11 w 10000"/>
              <a:gd name="connsiteY0" fmla="*/ 47 h 10067"/>
              <a:gd name="connsiteX1" fmla="*/ 10000 w 10000"/>
              <a:gd name="connsiteY1" fmla="*/ 0 h 10067"/>
              <a:gd name="connsiteX2" fmla="*/ 9999 w 10000"/>
              <a:gd name="connsiteY2" fmla="*/ 7579 h 10067"/>
              <a:gd name="connsiteX3" fmla="*/ 9143 w 10000"/>
              <a:gd name="connsiteY3" fmla="*/ 8600 h 10067"/>
              <a:gd name="connsiteX4" fmla="*/ 8096 w 10000"/>
              <a:gd name="connsiteY4" fmla="*/ 9551 h 10067"/>
              <a:gd name="connsiteX5" fmla="*/ 7014 w 10000"/>
              <a:gd name="connsiteY5" fmla="*/ 9973 h 10067"/>
              <a:gd name="connsiteX6" fmla="*/ 5411 w 10000"/>
              <a:gd name="connsiteY6" fmla="*/ 10035 h 10067"/>
              <a:gd name="connsiteX7" fmla="*/ 3878 w 10000"/>
              <a:gd name="connsiteY7" fmla="*/ 9334 h 10067"/>
              <a:gd name="connsiteX8" fmla="*/ 2540 w 10000"/>
              <a:gd name="connsiteY8" fmla="*/ 8408 h 10067"/>
              <a:gd name="connsiteX9" fmla="*/ 1262 w 10000"/>
              <a:gd name="connsiteY9" fmla="*/ 7116 h 10067"/>
              <a:gd name="connsiteX10" fmla="*/ 571 w 10000"/>
              <a:gd name="connsiteY10" fmla="*/ 6226 h 10067"/>
              <a:gd name="connsiteX11" fmla="*/ 2 w 10000"/>
              <a:gd name="connsiteY11" fmla="*/ 7908 h 10067"/>
              <a:gd name="connsiteX12" fmla="*/ 11 w 10000"/>
              <a:gd name="connsiteY12" fmla="*/ 47 h 10067"/>
              <a:gd name="connsiteX0" fmla="*/ 11 w 10000"/>
              <a:gd name="connsiteY0" fmla="*/ 47 h 10067"/>
              <a:gd name="connsiteX1" fmla="*/ 10000 w 10000"/>
              <a:gd name="connsiteY1" fmla="*/ 0 h 10067"/>
              <a:gd name="connsiteX2" fmla="*/ 9999 w 10000"/>
              <a:gd name="connsiteY2" fmla="*/ 5513 h 10067"/>
              <a:gd name="connsiteX3" fmla="*/ 9143 w 10000"/>
              <a:gd name="connsiteY3" fmla="*/ 8600 h 10067"/>
              <a:gd name="connsiteX4" fmla="*/ 8096 w 10000"/>
              <a:gd name="connsiteY4" fmla="*/ 9551 h 10067"/>
              <a:gd name="connsiteX5" fmla="*/ 7014 w 10000"/>
              <a:gd name="connsiteY5" fmla="*/ 9973 h 10067"/>
              <a:gd name="connsiteX6" fmla="*/ 5411 w 10000"/>
              <a:gd name="connsiteY6" fmla="*/ 10035 h 10067"/>
              <a:gd name="connsiteX7" fmla="*/ 3878 w 10000"/>
              <a:gd name="connsiteY7" fmla="*/ 9334 h 10067"/>
              <a:gd name="connsiteX8" fmla="*/ 2540 w 10000"/>
              <a:gd name="connsiteY8" fmla="*/ 8408 h 10067"/>
              <a:gd name="connsiteX9" fmla="*/ 1262 w 10000"/>
              <a:gd name="connsiteY9" fmla="*/ 7116 h 10067"/>
              <a:gd name="connsiteX10" fmla="*/ 571 w 10000"/>
              <a:gd name="connsiteY10" fmla="*/ 6226 h 10067"/>
              <a:gd name="connsiteX11" fmla="*/ 2 w 10000"/>
              <a:gd name="connsiteY11" fmla="*/ 7908 h 10067"/>
              <a:gd name="connsiteX12" fmla="*/ 11 w 10000"/>
              <a:gd name="connsiteY12" fmla="*/ 47 h 10067"/>
              <a:gd name="connsiteX0" fmla="*/ 11 w 10000"/>
              <a:gd name="connsiteY0" fmla="*/ 47 h 10067"/>
              <a:gd name="connsiteX1" fmla="*/ 10000 w 10000"/>
              <a:gd name="connsiteY1" fmla="*/ 0 h 10067"/>
              <a:gd name="connsiteX2" fmla="*/ 9999 w 10000"/>
              <a:gd name="connsiteY2" fmla="*/ 5513 h 10067"/>
              <a:gd name="connsiteX3" fmla="*/ 8729 w 10000"/>
              <a:gd name="connsiteY3" fmla="*/ 7346 h 10067"/>
              <a:gd name="connsiteX4" fmla="*/ 8096 w 10000"/>
              <a:gd name="connsiteY4" fmla="*/ 9551 h 10067"/>
              <a:gd name="connsiteX5" fmla="*/ 7014 w 10000"/>
              <a:gd name="connsiteY5" fmla="*/ 9973 h 10067"/>
              <a:gd name="connsiteX6" fmla="*/ 5411 w 10000"/>
              <a:gd name="connsiteY6" fmla="*/ 10035 h 10067"/>
              <a:gd name="connsiteX7" fmla="*/ 3878 w 10000"/>
              <a:gd name="connsiteY7" fmla="*/ 9334 h 10067"/>
              <a:gd name="connsiteX8" fmla="*/ 2540 w 10000"/>
              <a:gd name="connsiteY8" fmla="*/ 8408 h 10067"/>
              <a:gd name="connsiteX9" fmla="*/ 1262 w 10000"/>
              <a:gd name="connsiteY9" fmla="*/ 7116 h 10067"/>
              <a:gd name="connsiteX10" fmla="*/ 571 w 10000"/>
              <a:gd name="connsiteY10" fmla="*/ 6226 h 10067"/>
              <a:gd name="connsiteX11" fmla="*/ 2 w 10000"/>
              <a:gd name="connsiteY11" fmla="*/ 7908 h 10067"/>
              <a:gd name="connsiteX12" fmla="*/ 11 w 10000"/>
              <a:gd name="connsiteY12" fmla="*/ 47 h 10067"/>
              <a:gd name="connsiteX0" fmla="*/ 11 w 10000"/>
              <a:gd name="connsiteY0" fmla="*/ 47 h 10067"/>
              <a:gd name="connsiteX1" fmla="*/ 10000 w 10000"/>
              <a:gd name="connsiteY1" fmla="*/ 0 h 10067"/>
              <a:gd name="connsiteX2" fmla="*/ 9999 w 10000"/>
              <a:gd name="connsiteY2" fmla="*/ 5513 h 10067"/>
              <a:gd name="connsiteX3" fmla="*/ 8096 w 10000"/>
              <a:gd name="connsiteY3" fmla="*/ 9551 h 10067"/>
              <a:gd name="connsiteX4" fmla="*/ 7014 w 10000"/>
              <a:gd name="connsiteY4" fmla="*/ 9973 h 10067"/>
              <a:gd name="connsiteX5" fmla="*/ 5411 w 10000"/>
              <a:gd name="connsiteY5" fmla="*/ 10035 h 10067"/>
              <a:gd name="connsiteX6" fmla="*/ 3878 w 10000"/>
              <a:gd name="connsiteY6" fmla="*/ 9334 h 10067"/>
              <a:gd name="connsiteX7" fmla="*/ 2540 w 10000"/>
              <a:gd name="connsiteY7" fmla="*/ 8408 h 10067"/>
              <a:gd name="connsiteX8" fmla="*/ 1262 w 10000"/>
              <a:gd name="connsiteY8" fmla="*/ 7116 h 10067"/>
              <a:gd name="connsiteX9" fmla="*/ 571 w 10000"/>
              <a:gd name="connsiteY9" fmla="*/ 6226 h 10067"/>
              <a:gd name="connsiteX10" fmla="*/ 2 w 10000"/>
              <a:gd name="connsiteY10" fmla="*/ 7908 h 10067"/>
              <a:gd name="connsiteX11" fmla="*/ 11 w 10000"/>
              <a:gd name="connsiteY11" fmla="*/ 47 h 10067"/>
              <a:gd name="connsiteX0" fmla="*/ 11 w 10000"/>
              <a:gd name="connsiteY0" fmla="*/ 47 h 10067"/>
              <a:gd name="connsiteX1" fmla="*/ 10000 w 10000"/>
              <a:gd name="connsiteY1" fmla="*/ 0 h 10067"/>
              <a:gd name="connsiteX2" fmla="*/ 9999 w 10000"/>
              <a:gd name="connsiteY2" fmla="*/ 5513 h 10067"/>
              <a:gd name="connsiteX3" fmla="*/ 7645 w 10000"/>
              <a:gd name="connsiteY3" fmla="*/ 8715 h 10067"/>
              <a:gd name="connsiteX4" fmla="*/ 7014 w 10000"/>
              <a:gd name="connsiteY4" fmla="*/ 9973 h 10067"/>
              <a:gd name="connsiteX5" fmla="*/ 5411 w 10000"/>
              <a:gd name="connsiteY5" fmla="*/ 10035 h 10067"/>
              <a:gd name="connsiteX6" fmla="*/ 3878 w 10000"/>
              <a:gd name="connsiteY6" fmla="*/ 9334 h 10067"/>
              <a:gd name="connsiteX7" fmla="*/ 2540 w 10000"/>
              <a:gd name="connsiteY7" fmla="*/ 8408 h 10067"/>
              <a:gd name="connsiteX8" fmla="*/ 1262 w 10000"/>
              <a:gd name="connsiteY8" fmla="*/ 7116 h 10067"/>
              <a:gd name="connsiteX9" fmla="*/ 571 w 10000"/>
              <a:gd name="connsiteY9" fmla="*/ 6226 h 10067"/>
              <a:gd name="connsiteX10" fmla="*/ 2 w 10000"/>
              <a:gd name="connsiteY10" fmla="*/ 7908 h 10067"/>
              <a:gd name="connsiteX11" fmla="*/ 11 w 10000"/>
              <a:gd name="connsiteY11" fmla="*/ 47 h 10067"/>
              <a:gd name="connsiteX0" fmla="*/ 11 w 10000"/>
              <a:gd name="connsiteY0" fmla="*/ 47 h 10067"/>
              <a:gd name="connsiteX1" fmla="*/ 10000 w 10000"/>
              <a:gd name="connsiteY1" fmla="*/ 0 h 10067"/>
              <a:gd name="connsiteX2" fmla="*/ 9999 w 10000"/>
              <a:gd name="connsiteY2" fmla="*/ 5513 h 10067"/>
              <a:gd name="connsiteX3" fmla="*/ 7014 w 10000"/>
              <a:gd name="connsiteY3" fmla="*/ 9973 h 10067"/>
              <a:gd name="connsiteX4" fmla="*/ 5411 w 10000"/>
              <a:gd name="connsiteY4" fmla="*/ 10035 h 10067"/>
              <a:gd name="connsiteX5" fmla="*/ 3878 w 10000"/>
              <a:gd name="connsiteY5" fmla="*/ 9334 h 10067"/>
              <a:gd name="connsiteX6" fmla="*/ 2540 w 10000"/>
              <a:gd name="connsiteY6" fmla="*/ 8408 h 10067"/>
              <a:gd name="connsiteX7" fmla="*/ 1262 w 10000"/>
              <a:gd name="connsiteY7" fmla="*/ 7116 h 10067"/>
              <a:gd name="connsiteX8" fmla="*/ 571 w 10000"/>
              <a:gd name="connsiteY8" fmla="*/ 6226 h 10067"/>
              <a:gd name="connsiteX9" fmla="*/ 2 w 10000"/>
              <a:gd name="connsiteY9" fmla="*/ 7908 h 10067"/>
              <a:gd name="connsiteX10" fmla="*/ 11 w 10000"/>
              <a:gd name="connsiteY10" fmla="*/ 47 h 10067"/>
              <a:gd name="connsiteX0" fmla="*/ 11 w 10000"/>
              <a:gd name="connsiteY0" fmla="*/ 47 h 10234"/>
              <a:gd name="connsiteX1" fmla="*/ 10000 w 10000"/>
              <a:gd name="connsiteY1" fmla="*/ 0 h 10234"/>
              <a:gd name="connsiteX2" fmla="*/ 9999 w 10000"/>
              <a:gd name="connsiteY2" fmla="*/ 5513 h 10234"/>
              <a:gd name="connsiteX3" fmla="*/ 5411 w 10000"/>
              <a:gd name="connsiteY3" fmla="*/ 10035 h 10234"/>
              <a:gd name="connsiteX4" fmla="*/ 3878 w 10000"/>
              <a:gd name="connsiteY4" fmla="*/ 9334 h 10234"/>
              <a:gd name="connsiteX5" fmla="*/ 2540 w 10000"/>
              <a:gd name="connsiteY5" fmla="*/ 8408 h 10234"/>
              <a:gd name="connsiteX6" fmla="*/ 1262 w 10000"/>
              <a:gd name="connsiteY6" fmla="*/ 7116 h 10234"/>
              <a:gd name="connsiteX7" fmla="*/ 571 w 10000"/>
              <a:gd name="connsiteY7" fmla="*/ 6226 h 10234"/>
              <a:gd name="connsiteX8" fmla="*/ 2 w 10000"/>
              <a:gd name="connsiteY8" fmla="*/ 7908 h 10234"/>
              <a:gd name="connsiteX9" fmla="*/ 11 w 10000"/>
              <a:gd name="connsiteY9" fmla="*/ 47 h 10234"/>
              <a:gd name="connsiteX0" fmla="*/ 11 w 10000"/>
              <a:gd name="connsiteY0" fmla="*/ 47 h 9458"/>
              <a:gd name="connsiteX1" fmla="*/ 10000 w 10000"/>
              <a:gd name="connsiteY1" fmla="*/ 0 h 9458"/>
              <a:gd name="connsiteX2" fmla="*/ 9999 w 10000"/>
              <a:gd name="connsiteY2" fmla="*/ 5513 h 9458"/>
              <a:gd name="connsiteX3" fmla="*/ 3878 w 10000"/>
              <a:gd name="connsiteY3" fmla="*/ 9334 h 9458"/>
              <a:gd name="connsiteX4" fmla="*/ 2540 w 10000"/>
              <a:gd name="connsiteY4" fmla="*/ 8408 h 9458"/>
              <a:gd name="connsiteX5" fmla="*/ 1262 w 10000"/>
              <a:gd name="connsiteY5" fmla="*/ 7116 h 9458"/>
              <a:gd name="connsiteX6" fmla="*/ 571 w 10000"/>
              <a:gd name="connsiteY6" fmla="*/ 6226 h 9458"/>
              <a:gd name="connsiteX7" fmla="*/ 2 w 10000"/>
              <a:gd name="connsiteY7" fmla="*/ 7908 h 9458"/>
              <a:gd name="connsiteX8" fmla="*/ 11 w 10000"/>
              <a:gd name="connsiteY8" fmla="*/ 47 h 9458"/>
              <a:gd name="connsiteX0" fmla="*/ 11 w 10000"/>
              <a:gd name="connsiteY0" fmla="*/ 50 h 8890"/>
              <a:gd name="connsiteX1" fmla="*/ 10000 w 10000"/>
              <a:gd name="connsiteY1" fmla="*/ 0 h 8890"/>
              <a:gd name="connsiteX2" fmla="*/ 9999 w 10000"/>
              <a:gd name="connsiteY2" fmla="*/ 5829 h 8890"/>
              <a:gd name="connsiteX3" fmla="*/ 2540 w 10000"/>
              <a:gd name="connsiteY3" fmla="*/ 8890 h 8890"/>
              <a:gd name="connsiteX4" fmla="*/ 1262 w 10000"/>
              <a:gd name="connsiteY4" fmla="*/ 7524 h 8890"/>
              <a:gd name="connsiteX5" fmla="*/ 571 w 10000"/>
              <a:gd name="connsiteY5" fmla="*/ 6583 h 8890"/>
              <a:gd name="connsiteX6" fmla="*/ 2 w 10000"/>
              <a:gd name="connsiteY6" fmla="*/ 8361 h 8890"/>
              <a:gd name="connsiteX7" fmla="*/ 11 w 10000"/>
              <a:gd name="connsiteY7" fmla="*/ 50 h 8890"/>
              <a:gd name="connsiteX0" fmla="*/ 11 w 10000"/>
              <a:gd name="connsiteY0" fmla="*/ 56 h 11559"/>
              <a:gd name="connsiteX1" fmla="*/ 10000 w 10000"/>
              <a:gd name="connsiteY1" fmla="*/ 0 h 11559"/>
              <a:gd name="connsiteX2" fmla="*/ 9999 w 10000"/>
              <a:gd name="connsiteY2" fmla="*/ 6557 h 11559"/>
              <a:gd name="connsiteX3" fmla="*/ 2540 w 10000"/>
              <a:gd name="connsiteY3" fmla="*/ 10000 h 11559"/>
              <a:gd name="connsiteX4" fmla="*/ 1262 w 10000"/>
              <a:gd name="connsiteY4" fmla="*/ 8463 h 11559"/>
              <a:gd name="connsiteX5" fmla="*/ 571 w 10000"/>
              <a:gd name="connsiteY5" fmla="*/ 7405 h 11559"/>
              <a:gd name="connsiteX6" fmla="*/ 2 w 10000"/>
              <a:gd name="connsiteY6" fmla="*/ 9405 h 11559"/>
              <a:gd name="connsiteX7" fmla="*/ 11 w 10000"/>
              <a:gd name="connsiteY7" fmla="*/ 56 h 11559"/>
              <a:gd name="connsiteX0" fmla="*/ 11 w 10000"/>
              <a:gd name="connsiteY0" fmla="*/ 56 h 9436"/>
              <a:gd name="connsiteX1" fmla="*/ 10000 w 10000"/>
              <a:gd name="connsiteY1" fmla="*/ 0 h 9436"/>
              <a:gd name="connsiteX2" fmla="*/ 9999 w 10000"/>
              <a:gd name="connsiteY2" fmla="*/ 6557 h 9436"/>
              <a:gd name="connsiteX3" fmla="*/ 1262 w 10000"/>
              <a:gd name="connsiteY3" fmla="*/ 8463 h 9436"/>
              <a:gd name="connsiteX4" fmla="*/ 571 w 10000"/>
              <a:gd name="connsiteY4" fmla="*/ 7405 h 9436"/>
              <a:gd name="connsiteX5" fmla="*/ 2 w 10000"/>
              <a:gd name="connsiteY5" fmla="*/ 9405 h 9436"/>
              <a:gd name="connsiteX6" fmla="*/ 11 w 10000"/>
              <a:gd name="connsiteY6" fmla="*/ 56 h 9436"/>
              <a:gd name="connsiteX0" fmla="*/ 11 w 10000"/>
              <a:gd name="connsiteY0" fmla="*/ 59 h 9999"/>
              <a:gd name="connsiteX1" fmla="*/ 10000 w 10000"/>
              <a:gd name="connsiteY1" fmla="*/ 0 h 9999"/>
              <a:gd name="connsiteX2" fmla="*/ 9999 w 10000"/>
              <a:gd name="connsiteY2" fmla="*/ 6949 h 9999"/>
              <a:gd name="connsiteX3" fmla="*/ 571 w 10000"/>
              <a:gd name="connsiteY3" fmla="*/ 7848 h 9999"/>
              <a:gd name="connsiteX4" fmla="*/ 2 w 10000"/>
              <a:gd name="connsiteY4" fmla="*/ 9967 h 9999"/>
              <a:gd name="connsiteX5" fmla="*/ 11 w 10000"/>
              <a:gd name="connsiteY5" fmla="*/ 59 h 9999"/>
              <a:gd name="connsiteX0" fmla="*/ 11 w 10000"/>
              <a:gd name="connsiteY0" fmla="*/ 59 h 13118"/>
              <a:gd name="connsiteX1" fmla="*/ 10000 w 10000"/>
              <a:gd name="connsiteY1" fmla="*/ 0 h 13118"/>
              <a:gd name="connsiteX2" fmla="*/ 9999 w 10000"/>
              <a:gd name="connsiteY2" fmla="*/ 6950 h 13118"/>
              <a:gd name="connsiteX3" fmla="*/ 4803 w 10000"/>
              <a:gd name="connsiteY3" fmla="*/ 13118 h 13118"/>
              <a:gd name="connsiteX4" fmla="*/ 2 w 10000"/>
              <a:gd name="connsiteY4" fmla="*/ 9968 h 13118"/>
              <a:gd name="connsiteX5" fmla="*/ 11 w 10000"/>
              <a:gd name="connsiteY5" fmla="*/ 59 h 13118"/>
              <a:gd name="connsiteX0" fmla="*/ 11 w 10000"/>
              <a:gd name="connsiteY0" fmla="*/ 59 h 13310"/>
              <a:gd name="connsiteX1" fmla="*/ 10000 w 10000"/>
              <a:gd name="connsiteY1" fmla="*/ 0 h 13310"/>
              <a:gd name="connsiteX2" fmla="*/ 9999 w 10000"/>
              <a:gd name="connsiteY2" fmla="*/ 6950 h 13310"/>
              <a:gd name="connsiteX3" fmla="*/ 4803 w 10000"/>
              <a:gd name="connsiteY3" fmla="*/ 13118 h 13310"/>
              <a:gd name="connsiteX4" fmla="*/ 2 w 10000"/>
              <a:gd name="connsiteY4" fmla="*/ 9968 h 13310"/>
              <a:gd name="connsiteX5" fmla="*/ 11 w 10000"/>
              <a:gd name="connsiteY5" fmla="*/ 59 h 13310"/>
              <a:gd name="connsiteX0" fmla="*/ 11 w 10000"/>
              <a:gd name="connsiteY0" fmla="*/ 59 h 13310"/>
              <a:gd name="connsiteX1" fmla="*/ 10000 w 10000"/>
              <a:gd name="connsiteY1" fmla="*/ 0 h 13310"/>
              <a:gd name="connsiteX2" fmla="*/ 9999 w 10000"/>
              <a:gd name="connsiteY2" fmla="*/ 6950 h 13310"/>
              <a:gd name="connsiteX3" fmla="*/ 4803 w 10000"/>
              <a:gd name="connsiteY3" fmla="*/ 13118 h 13310"/>
              <a:gd name="connsiteX4" fmla="*/ 2 w 10000"/>
              <a:gd name="connsiteY4" fmla="*/ 9968 h 13310"/>
              <a:gd name="connsiteX5" fmla="*/ 11 w 10000"/>
              <a:gd name="connsiteY5" fmla="*/ 59 h 13310"/>
              <a:gd name="connsiteX0" fmla="*/ 2 w 10000"/>
              <a:gd name="connsiteY0" fmla="*/ 28 h 13310"/>
              <a:gd name="connsiteX1" fmla="*/ 10000 w 10000"/>
              <a:gd name="connsiteY1" fmla="*/ 0 h 13310"/>
              <a:gd name="connsiteX2" fmla="*/ 9999 w 10000"/>
              <a:gd name="connsiteY2" fmla="*/ 6950 h 13310"/>
              <a:gd name="connsiteX3" fmla="*/ 4803 w 10000"/>
              <a:gd name="connsiteY3" fmla="*/ 13118 h 13310"/>
              <a:gd name="connsiteX4" fmla="*/ 2 w 10000"/>
              <a:gd name="connsiteY4" fmla="*/ 9968 h 13310"/>
              <a:gd name="connsiteX5" fmla="*/ 2 w 10000"/>
              <a:gd name="connsiteY5" fmla="*/ 28 h 13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3310">
                <a:moveTo>
                  <a:pt x="2" y="28"/>
                </a:moveTo>
                <a:lnTo>
                  <a:pt x="10000" y="0"/>
                </a:lnTo>
                <a:cubicBezTo>
                  <a:pt x="10003" y="3229"/>
                  <a:pt x="9996" y="3720"/>
                  <a:pt x="9999" y="6950"/>
                </a:cubicBezTo>
                <a:cubicBezTo>
                  <a:pt x="8822" y="9653"/>
                  <a:pt x="6469" y="12615"/>
                  <a:pt x="4803" y="13118"/>
                </a:cubicBezTo>
                <a:cubicBezTo>
                  <a:pt x="1782" y="14206"/>
                  <a:pt x="192" y="10337"/>
                  <a:pt x="2" y="9968"/>
                </a:cubicBezTo>
                <a:cubicBezTo>
                  <a:pt x="-5" y="5795"/>
                  <a:pt x="9" y="4201"/>
                  <a:pt x="2" y="28"/>
                </a:cubicBezTo>
                <a:close/>
              </a:path>
            </a:pathLst>
          </a:custGeom>
          <a:solidFill>
            <a:srgbClr val="93A5B0"/>
          </a:solidFill>
          <a:ln>
            <a:noFill/>
          </a:ln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/>
            </a:lvl1pPr>
          </a:lstStyle>
          <a:p>
            <a:r>
              <a:rPr lang="en-GB" dirty="0"/>
              <a:t>Insert image via the Templafy pane</a:t>
            </a:r>
          </a:p>
        </p:txBody>
      </p:sp>
    </p:spTree>
    <p:extLst>
      <p:ext uri="{BB962C8B-B14F-4D97-AF65-F5344CB8AC3E}">
        <p14:creationId xmlns:p14="http://schemas.microsoft.com/office/powerpoint/2010/main" val="1412349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808A4E-B55F-4717-AB09-68D98B68A29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377536" y="1412774"/>
            <a:ext cx="5608215" cy="5251961"/>
          </a:xfrm>
        </p:spPr>
        <p:txBody>
          <a:bodyPr/>
          <a:lstStyle/>
          <a:p>
            <a:pPr lvl="0"/>
            <a:r>
              <a:rPr lang="en-GB" dirty="0"/>
              <a:t>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Content Placeholder 5"/>
          <p:cNvSpPr>
            <a:spLocks noGrp="1"/>
          </p:cNvSpPr>
          <p:nvPr>
            <p:ph sz="quarter" idx="12"/>
          </p:nvPr>
        </p:nvSpPr>
        <p:spPr>
          <a:xfrm>
            <a:off x="6206251" y="1412775"/>
            <a:ext cx="5578381" cy="5251961"/>
          </a:xfrm>
        </p:spPr>
        <p:txBody>
          <a:bodyPr/>
          <a:lstStyle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D98B2A9-D52D-4BD8-B686-EF4B45CAD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356833"/>
            <a:ext cx="11377264" cy="914400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32772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351883"/>
            <a:ext cx="11377264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7368" y="1400698"/>
            <a:ext cx="5544616" cy="639762"/>
          </a:xfrm>
        </p:spPr>
        <p:txBody>
          <a:bodyPr anchor="b"/>
          <a:lstStyle>
            <a:lvl1pPr marL="0" indent="0">
              <a:buNone/>
              <a:defRPr sz="2200" b="0">
                <a:latin typeface="Bliss 2 ExtraBold" panose="02000506030000020004" pitchFamily="50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Edit Master text styles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329" y="2069999"/>
            <a:ext cx="5558655" cy="4594737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0018" y="1400698"/>
            <a:ext cx="5532013" cy="639762"/>
          </a:xfrm>
        </p:spPr>
        <p:txBody>
          <a:bodyPr anchor="b"/>
          <a:lstStyle>
            <a:lvl1pPr marL="0" indent="0">
              <a:buNone/>
              <a:defRPr sz="2200" b="0">
                <a:latin typeface="Bliss 2 ExtraBold" panose="02000506030000020004" pitchFamily="50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0019" y="2070000"/>
            <a:ext cx="5532012" cy="4594736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/>
              <a:t>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9299872" y="6377399"/>
            <a:ext cx="2844800" cy="287338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1E9A2-A0E5-4F67-A9FF-63E3677A739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3675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2D5248-9236-41E6-8B81-AD6D6236FB4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83BB103-626C-4EFC-A589-83563A173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351883"/>
            <a:ext cx="11377264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31402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45F616-C8DE-4EB1-96E8-1A27064CF17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6512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326141"/>
            <a:ext cx="7017899" cy="5338596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7368" y="1326141"/>
            <a:ext cx="4213317" cy="533859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DB677D-268D-43E4-BE7A-FA21384C8E6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0A6EE7B-0030-4CB1-874F-E5C54E408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351883"/>
            <a:ext cx="11377264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07184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395141"/>
            <a:ext cx="7315200" cy="419802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593167"/>
            <a:ext cx="7315200" cy="107157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Edit Master text styles</a:t>
            </a:r>
            <a:endParaRPr lang="en-GB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586BD8-4928-4825-9C86-6DDE1FD8CC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CDC41EE-2523-486D-8D13-12150D45D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351883"/>
            <a:ext cx="11377264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6503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bst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281DE2-0AF6-4B50-9C65-E915ECDDEF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0" name="SmartArt Placeholder 9"/>
          <p:cNvSpPr>
            <a:spLocks noGrp="1"/>
          </p:cNvSpPr>
          <p:nvPr>
            <p:ph type="dgm" sz="quarter" idx="11"/>
          </p:nvPr>
        </p:nvSpPr>
        <p:spPr>
          <a:xfrm>
            <a:off x="407368" y="1340769"/>
            <a:ext cx="11377264" cy="5323968"/>
          </a:xfrm>
        </p:spPr>
        <p:txBody>
          <a:bodyPr/>
          <a:lstStyle/>
          <a:p>
            <a:pPr lvl="0"/>
            <a:r>
              <a:rPr lang="en-GB" noProof="0" dirty="0"/>
              <a:t>Click icon to add SmartArt graphic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193A095-FB74-4A08-AD53-CEA62EEDF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351883"/>
            <a:ext cx="11377264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281374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ai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sclaimer" descr="{&quot;templafy&quot;:{&quot;id&quot;:&quot;be960d51-be8f-4638-acb5-ced30c33ec3b&quot;}}" title="UserProfile.DisclaimerBD.DisclaimerBDInsert_{{DocumentLanguage}}">
            <a:extLst>
              <a:ext uri="{FF2B5EF4-FFF2-40B4-BE49-F238E27FC236}">
                <a16:creationId xmlns:a16="http://schemas.microsoft.com/office/drawing/2014/main" id="{CE1E89EB-F1C5-439A-93BE-9DD3F61E194A}"/>
              </a:ext>
            </a:extLst>
          </p:cNvPr>
          <p:cNvSpPr/>
          <p:nvPr userDrawn="1"/>
        </p:nvSpPr>
        <p:spPr bwMode="auto">
          <a:xfrm>
            <a:off x="323528" y="4941183"/>
            <a:ext cx="11461104" cy="165616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ＭＳ Ｐゴシック" pitchFamily="-128" charset="-128"/>
                <a:cs typeface="Arial" panose="020B0604020202020204" pitchFamily="34" charset="0"/>
              </a:rPr>
              <a:t>Pinsent Masons LLP is a limited liability partnership, registered in England and Wales (registered number: OC333653) authorised and regulated by the Solicitors Regulation Authority (registration number: 471972) and the appropriate jurisdictions in which it operates.  Reference to ‘Pinsent Masons’ is to Pinsent Masons LLP and/or one or more of the affiliated entities that practise under the name ‘Pinsent Masons’ as the context requires. The word “partner”, used in relation to the LLP, refers to a member or an employee or consultant of the LLP or any affiliated firm, with equivalent standing.  A list of members of Pinsent Masons, those non-members who are designated as partners, and non-member partners in affiliated entities, is available for inspection at our offices or at www.pinsentmasons.com ©Pinsent Masons
For a full list of the jurisdictions where we operate, see www.pinsentmasons.com</a:t>
            </a:r>
          </a:p>
        </p:txBody>
      </p:sp>
      <p:sp>
        <p:nvSpPr>
          <p:cNvPr id="2" name="Rectangle 1" descr="{&quot;templafy&quot;:{&quot;id&quot;:&quot;18d1c2bb-90db-4055-aef2-439e09c3480b&quot;}}">
            <a:extLst>
              <a:ext uri="{FF2B5EF4-FFF2-40B4-BE49-F238E27FC236}">
                <a16:creationId xmlns:a16="http://schemas.microsoft.com/office/drawing/2014/main" id="{125A594E-1EA2-D0FA-73C2-F9F12BED65AD}"/>
              </a:ext>
            </a:extLst>
          </p:cNvPr>
          <p:cNvSpPr/>
          <p:nvPr userDrawn="1"/>
        </p:nvSpPr>
        <p:spPr>
          <a:xfrm>
            <a:off x="294013" y="741646"/>
            <a:ext cx="6552728" cy="215444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GB" sz="800" b="1" dirty="0">
              <a:latin typeface="+mn-lt"/>
            </a:endParaRPr>
          </a:p>
        </p:txBody>
      </p:sp>
      <p:sp>
        <p:nvSpPr>
          <p:cNvPr id="4" name="Rectangle 3" descr="{&quot;templafy&quot;:{&quot;id&quot;:&quot;2f121b6c-91f3-46d7-9589-c63ac526deeb&quot;}}">
            <a:extLst>
              <a:ext uri="{FF2B5EF4-FFF2-40B4-BE49-F238E27FC236}">
                <a16:creationId xmlns:a16="http://schemas.microsoft.com/office/drawing/2014/main" id="{767723BD-1AB2-4965-A828-98825FF67A0D}"/>
              </a:ext>
            </a:extLst>
          </p:cNvPr>
          <p:cNvSpPr/>
          <p:nvPr userDrawn="1"/>
        </p:nvSpPr>
        <p:spPr>
          <a:xfrm>
            <a:off x="302600" y="526202"/>
            <a:ext cx="6657496" cy="215444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GB" sz="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801445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508789"/>
            <a:ext cx="11377264" cy="610488"/>
          </a:xfrm>
        </p:spPr>
        <p:txBody>
          <a:bodyPr/>
          <a:lstStyle>
            <a:lvl1pPr>
              <a:defRPr sz="3200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4" name="Page Number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808A4E-B55F-4717-AB09-68D98B68A29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C8EEB7-0BA5-25BE-76B0-2CF2702AF21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07988" y="1268413"/>
            <a:ext cx="11376025" cy="1965795"/>
          </a:xfrm>
        </p:spPr>
        <p:txBody>
          <a:bodyPr/>
          <a:lstStyle>
            <a:lvl1pPr indent="-144000">
              <a:defRPr/>
            </a:lvl1pPr>
          </a:lstStyle>
          <a:p>
            <a:pPr lvl="0"/>
            <a:r>
              <a:rPr lang="en-GB" dirty="0"/>
              <a:t>Click to 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9222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74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9713687" name="Background" descr="{&quot;templafy&quot;:{&quot;id&quot;:&quot;221edc90-be09-4857-91d0-6f383e071dfd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90"/>
            <a:ext cx="12193200" cy="6858000"/>
          </a:xfrm>
          <a:prstGeom prst="rect">
            <a:avLst/>
          </a:prstGeom>
        </p:spPr>
      </p:pic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7388016A-95DE-272D-C4AD-C5D4AEE2AAF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3503712" y="2564904"/>
            <a:ext cx="8688287" cy="4289006"/>
          </a:xfrm>
          <a:custGeom>
            <a:avLst/>
            <a:gdLst>
              <a:gd name="csX0" fmla="*/ 6757815 w 8711066"/>
              <a:gd name="csY0" fmla="*/ 81 h 4292292"/>
              <a:gd name="csX1" fmla="*/ 7737023 w 8711066"/>
              <a:gd name="csY1" fmla="*/ 123568 h 4292292"/>
              <a:gd name="csX2" fmla="*/ 8497631 w 8711066"/>
              <a:gd name="csY2" fmla="*/ 430555 h 4292292"/>
              <a:gd name="csX3" fmla="*/ 8711066 w 8711066"/>
              <a:gd name="csY3" fmla="*/ 553655 h 4292292"/>
              <a:gd name="csX4" fmla="*/ 8711066 w 8711066"/>
              <a:gd name="csY4" fmla="*/ 4292292 h 4292292"/>
              <a:gd name="csX5" fmla="*/ 0 w 8711066"/>
              <a:gd name="csY5" fmla="*/ 4292292 h 4292292"/>
              <a:gd name="csX6" fmla="*/ 76934 w 8711066"/>
              <a:gd name="csY6" fmla="*/ 4198802 h 4292292"/>
              <a:gd name="csX7" fmla="*/ 394662 w 8711066"/>
              <a:gd name="csY7" fmla="*/ 3824137 h 4292292"/>
              <a:gd name="csX8" fmla="*/ 1316430 w 8711066"/>
              <a:gd name="csY8" fmla="*/ 2819435 h 4292292"/>
              <a:gd name="csX9" fmla="*/ 5175673 w 8711066"/>
              <a:gd name="csY9" fmla="*/ 249813 h 4292292"/>
              <a:gd name="csX10" fmla="*/ 6757815 w 8711066"/>
              <a:gd name="csY10" fmla="*/ 81 h 42922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8711066" h="4292292">
                <a:moveTo>
                  <a:pt x="6757815" y="81"/>
                </a:moveTo>
                <a:cubicBezTo>
                  <a:pt x="7098093" y="-1938"/>
                  <a:pt x="7435065" y="33815"/>
                  <a:pt x="7737023" y="123568"/>
                </a:cubicBezTo>
                <a:cubicBezTo>
                  <a:pt x="8009183" y="204447"/>
                  <a:pt x="8264954" y="307515"/>
                  <a:pt x="8497631" y="430555"/>
                </a:cubicBezTo>
                <a:lnTo>
                  <a:pt x="8711066" y="553655"/>
                </a:lnTo>
                <a:lnTo>
                  <a:pt x="8711066" y="4292292"/>
                </a:lnTo>
                <a:lnTo>
                  <a:pt x="0" y="4292292"/>
                </a:lnTo>
                <a:lnTo>
                  <a:pt x="76934" y="4198802"/>
                </a:lnTo>
                <a:cubicBezTo>
                  <a:pt x="156770" y="4102760"/>
                  <a:pt x="249642" y="3993776"/>
                  <a:pt x="394662" y="3824137"/>
                </a:cubicBezTo>
                <a:cubicBezTo>
                  <a:pt x="688674" y="3476962"/>
                  <a:pt x="995930" y="3140308"/>
                  <a:pt x="1316430" y="2819435"/>
                </a:cubicBezTo>
                <a:cubicBezTo>
                  <a:pt x="2378582" y="1764761"/>
                  <a:pt x="3567876" y="754794"/>
                  <a:pt x="5175673" y="249813"/>
                </a:cubicBezTo>
                <a:cubicBezTo>
                  <a:pt x="5614374" y="111732"/>
                  <a:pt x="6190686" y="3446"/>
                  <a:pt x="6757815" y="81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>
            <a:noAutofit/>
          </a:bodyPr>
          <a:lstStyle>
            <a:lvl1pPr marL="0" indent="0" algn="r">
              <a:buNone/>
              <a:defRPr sz="1100"/>
            </a:lvl1pPr>
          </a:lstStyle>
          <a:p>
            <a:r>
              <a:rPr lang="en-GB" dirty="0"/>
              <a:t>	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Click here to insert </a:t>
            </a:r>
          </a:p>
          <a:p>
            <a:r>
              <a:rPr lang="en-GB" dirty="0"/>
              <a:t>image via Templafy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682A13-003A-076A-46EB-00F56AC274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4400" y="3286800"/>
            <a:ext cx="4158000" cy="383823"/>
          </a:xfrm>
        </p:spPr>
        <p:txBody>
          <a:bodyPr lIns="0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D1196B-35C9-F2AD-FA52-6855368F6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400" y="2394000"/>
            <a:ext cx="6163200" cy="610488"/>
          </a:xfrm>
        </p:spPr>
        <p:txBody>
          <a:bodyPr lIns="0" anchor="b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GB"/>
          </a:p>
        </p:txBody>
      </p:sp>
      <p:pic>
        <p:nvPicPr>
          <p:cNvPr id="763612876" name="LogoImage" descr="{&quot;templafy&quot;:{&quot;id&quot;:&quot;9b912f8e-aa1a-459b-abb4-8b9d3c9141ca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3200" y="234000"/>
            <a:ext cx="2916000" cy="1206000"/>
          </a:xfrm>
          <a:prstGeom prst="rect">
            <a:avLst/>
          </a:prstGeom>
        </p:spPr>
      </p:pic>
      <p:sp>
        <p:nvSpPr>
          <p:cNvPr id="8" name="BrandsignoffBlack" descr="{&quot;templafy&quot;:{&quot;id&quot;:&quot;6ab7425a-cea5-4f58-b5f0-d6a6445f0974&quot;}}" title="UserProfile.DisclaimerBD.Brandsignoffinsert">
            <a:extLst>
              <a:ext uri="{FF2B5EF4-FFF2-40B4-BE49-F238E27FC236}">
                <a16:creationId xmlns:a16="http://schemas.microsoft.com/office/drawing/2014/main" id="{9CAD1568-B566-E7DC-C958-56C157CF579D}"/>
              </a:ext>
            </a:extLst>
          </p:cNvPr>
          <p:cNvSpPr/>
          <p:nvPr userDrawn="1"/>
        </p:nvSpPr>
        <p:spPr bwMode="auto">
          <a:xfrm>
            <a:off x="9129600" y="1674000"/>
            <a:ext cx="2682000" cy="60972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0" rIns="9144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900" b="1" i="0" u="none" strike="noStrike" kern="1000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SimSun" panose="02010600030101010101" pitchFamily="2" charset="-122"/>
              </a:rPr>
              <a:t>A purpose-led professional services business with law at the core</a:t>
            </a:r>
            <a:endParaRPr lang="en-GB" dirty="0"/>
          </a:p>
        </p:txBody>
      </p:sp>
      <p:sp>
        <p:nvSpPr>
          <p:cNvPr id="10" name="BrandsignoffWhite" descr="{&quot;templafy&quot;:{&quot;id&quot;:&quot;d11bf60d-c927-44c0-8fa0-e74fe8a56a25&quot;}}" hidden="1" title="UserProfile.DisclaimerBD.Brandsignoffinsert">
            <a:extLst>
              <a:ext uri="{FF2B5EF4-FFF2-40B4-BE49-F238E27FC236}">
                <a16:creationId xmlns:a16="http://schemas.microsoft.com/office/drawing/2014/main" id="{1FF49ACB-BA57-C981-F7FA-924B2B9A9554}"/>
              </a:ext>
            </a:extLst>
          </p:cNvPr>
          <p:cNvSpPr/>
          <p:nvPr userDrawn="1"/>
        </p:nvSpPr>
        <p:spPr bwMode="auto">
          <a:xfrm>
            <a:off x="9119440" y="1673640"/>
            <a:ext cx="2682000" cy="60972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0" rIns="9144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900" b="1" i="0" u="none" strike="noStrike" kern="10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SimSun" panose="02010600030101010101" pitchFamily="2" charset="-122"/>
              </a:rPr>
              <a:t>A purpose-led professional services business with law at the core</a:t>
            </a:r>
            <a:endParaRPr lang="en-GB" dirty="0"/>
          </a:p>
        </p:txBody>
      </p:sp>
      <p:pic>
        <p:nvPicPr>
          <p:cNvPr id="1191881307" name="AwardImage2" descr="{&quot;templafy&quot;:{&quot;id&quot;:&quot;557c0e94-70ae-4e2c-b736-847f8d9d12c2&quot;}}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5760" y="640800"/>
            <a:ext cx="7661160" cy="1316520"/>
          </a:xfrm>
          <a:prstGeom prst="rect">
            <a:avLst/>
          </a:prstGeom>
        </p:spPr>
      </p:pic>
      <p:pic>
        <p:nvPicPr>
          <p:cNvPr id="980616938" name="AwardImage" descr="{&quot;templafy&quot;:{&quot;id&quot;:&quot;6babbf11-0bee-4bd7-b25d-e0ec1c4ff1e2&quot;}}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000" y="640800"/>
            <a:ext cx="2380881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5442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40768"/>
            <a:ext cx="8353895" cy="5363245"/>
          </a:xfrm>
          <a:prstGeom prst="rect">
            <a:avLst/>
          </a:prstGeom>
        </p:spPr>
        <p:txBody>
          <a:bodyPr/>
          <a:lstStyle>
            <a:lvl1pPr>
              <a:buClr>
                <a:srgbClr val="A80C35"/>
              </a:buClr>
              <a:defRPr/>
            </a:lvl1pPr>
            <a:lvl2pPr>
              <a:buClr>
                <a:srgbClr val="A80C35"/>
              </a:buClr>
              <a:defRPr/>
            </a:lvl2pPr>
            <a:lvl3pPr>
              <a:buClr>
                <a:srgbClr val="A80C35"/>
              </a:buClr>
              <a:defRPr/>
            </a:lvl3pPr>
            <a:lvl4pPr>
              <a:buClr>
                <a:srgbClr val="A80C35"/>
              </a:buClr>
              <a:defRPr/>
            </a:lvl4pPr>
            <a:lvl5pPr>
              <a:buClr>
                <a:srgbClr val="A80C35"/>
              </a:buClr>
              <a:defRPr/>
            </a:lvl5pPr>
          </a:lstStyle>
          <a:p>
            <a:pPr lvl="0"/>
            <a:r>
              <a:rPr lang="en-GB" dirty="0"/>
              <a:t>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58A548B-49E0-42A9-86F7-295E2F13514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auto">
          <a:xfrm>
            <a:off x="8167957" y="327314"/>
            <a:ext cx="4024043" cy="6530686"/>
          </a:xfrm>
          <a:custGeom>
            <a:avLst/>
            <a:gdLst>
              <a:gd name="connsiteX0" fmla="*/ 0 w 2268537"/>
              <a:gd name="connsiteY0" fmla="*/ 0 h 6524625"/>
              <a:gd name="connsiteX1" fmla="*/ 1890440 w 2268537"/>
              <a:gd name="connsiteY1" fmla="*/ 0 h 6524625"/>
              <a:gd name="connsiteX2" fmla="*/ 2268537 w 2268537"/>
              <a:gd name="connsiteY2" fmla="*/ 378097 h 6524625"/>
              <a:gd name="connsiteX3" fmla="*/ 2268537 w 2268537"/>
              <a:gd name="connsiteY3" fmla="*/ 6524625 h 6524625"/>
              <a:gd name="connsiteX4" fmla="*/ 0 w 2268537"/>
              <a:gd name="connsiteY4" fmla="*/ 6524625 h 6524625"/>
              <a:gd name="connsiteX5" fmla="*/ 0 w 2268537"/>
              <a:gd name="connsiteY5" fmla="*/ 0 h 6524625"/>
              <a:gd name="connsiteX0" fmla="*/ 0 w 2268537"/>
              <a:gd name="connsiteY0" fmla="*/ 0 h 6524625"/>
              <a:gd name="connsiteX1" fmla="*/ 1216185 w 2268537"/>
              <a:gd name="connsiteY1" fmla="*/ 9237 h 6524625"/>
              <a:gd name="connsiteX2" fmla="*/ 2268537 w 2268537"/>
              <a:gd name="connsiteY2" fmla="*/ 378097 h 6524625"/>
              <a:gd name="connsiteX3" fmla="*/ 2268537 w 2268537"/>
              <a:gd name="connsiteY3" fmla="*/ 6524625 h 6524625"/>
              <a:gd name="connsiteX4" fmla="*/ 0 w 2268537"/>
              <a:gd name="connsiteY4" fmla="*/ 6524625 h 6524625"/>
              <a:gd name="connsiteX5" fmla="*/ 0 w 2268537"/>
              <a:gd name="connsiteY5" fmla="*/ 0 h 6524625"/>
              <a:gd name="connsiteX0" fmla="*/ 0 w 2268537"/>
              <a:gd name="connsiteY0" fmla="*/ 0 h 6524625"/>
              <a:gd name="connsiteX1" fmla="*/ 1216185 w 2268537"/>
              <a:gd name="connsiteY1" fmla="*/ 9237 h 6524625"/>
              <a:gd name="connsiteX2" fmla="*/ 1585047 w 2268537"/>
              <a:gd name="connsiteY2" fmla="*/ 1070824 h 6524625"/>
              <a:gd name="connsiteX3" fmla="*/ 2268537 w 2268537"/>
              <a:gd name="connsiteY3" fmla="*/ 6524625 h 6524625"/>
              <a:gd name="connsiteX4" fmla="*/ 0 w 2268537"/>
              <a:gd name="connsiteY4" fmla="*/ 6524625 h 6524625"/>
              <a:gd name="connsiteX5" fmla="*/ 0 w 2268537"/>
              <a:gd name="connsiteY5" fmla="*/ 0 h 6524625"/>
              <a:gd name="connsiteX0" fmla="*/ 0 w 2268537"/>
              <a:gd name="connsiteY0" fmla="*/ 9236 h 6533861"/>
              <a:gd name="connsiteX1" fmla="*/ 1216185 w 2268537"/>
              <a:gd name="connsiteY1" fmla="*/ 0 h 6533861"/>
              <a:gd name="connsiteX2" fmla="*/ 1585047 w 2268537"/>
              <a:gd name="connsiteY2" fmla="*/ 1080060 h 6533861"/>
              <a:gd name="connsiteX3" fmla="*/ 2268537 w 2268537"/>
              <a:gd name="connsiteY3" fmla="*/ 6533861 h 6533861"/>
              <a:gd name="connsiteX4" fmla="*/ 0 w 2268537"/>
              <a:gd name="connsiteY4" fmla="*/ 6533861 h 6533861"/>
              <a:gd name="connsiteX5" fmla="*/ 0 w 2268537"/>
              <a:gd name="connsiteY5" fmla="*/ 9236 h 6533861"/>
              <a:gd name="connsiteX0" fmla="*/ 0 w 2243137"/>
              <a:gd name="connsiteY0" fmla="*/ 9236 h 6533861"/>
              <a:gd name="connsiteX1" fmla="*/ 1216185 w 2243137"/>
              <a:gd name="connsiteY1" fmla="*/ 0 h 6533861"/>
              <a:gd name="connsiteX2" fmla="*/ 1585047 w 2243137"/>
              <a:gd name="connsiteY2" fmla="*/ 1080060 h 6533861"/>
              <a:gd name="connsiteX3" fmla="*/ 2243137 w 2243137"/>
              <a:gd name="connsiteY3" fmla="*/ 6533861 h 6533861"/>
              <a:gd name="connsiteX4" fmla="*/ 0 w 2243137"/>
              <a:gd name="connsiteY4" fmla="*/ 6533861 h 6533861"/>
              <a:gd name="connsiteX5" fmla="*/ 0 w 2243137"/>
              <a:gd name="connsiteY5" fmla="*/ 9236 h 6533861"/>
              <a:gd name="connsiteX0" fmla="*/ 0 w 2260600"/>
              <a:gd name="connsiteY0" fmla="*/ 9236 h 6533861"/>
              <a:gd name="connsiteX1" fmla="*/ 1216185 w 2260600"/>
              <a:gd name="connsiteY1" fmla="*/ 0 h 6533861"/>
              <a:gd name="connsiteX2" fmla="*/ 1585047 w 2260600"/>
              <a:gd name="connsiteY2" fmla="*/ 1080060 h 6533861"/>
              <a:gd name="connsiteX3" fmla="*/ 2260600 w 2260600"/>
              <a:gd name="connsiteY3" fmla="*/ 5587711 h 6533861"/>
              <a:gd name="connsiteX4" fmla="*/ 2243137 w 2260600"/>
              <a:gd name="connsiteY4" fmla="*/ 6533861 h 6533861"/>
              <a:gd name="connsiteX5" fmla="*/ 0 w 2260600"/>
              <a:gd name="connsiteY5" fmla="*/ 6533861 h 6533861"/>
              <a:gd name="connsiteX6" fmla="*/ 0 w 2260600"/>
              <a:gd name="connsiteY6" fmla="*/ 9236 h 6533861"/>
              <a:gd name="connsiteX0" fmla="*/ 0 w 2270649"/>
              <a:gd name="connsiteY0" fmla="*/ 9236 h 6533861"/>
              <a:gd name="connsiteX1" fmla="*/ 1216185 w 2270649"/>
              <a:gd name="connsiteY1" fmla="*/ 0 h 6533861"/>
              <a:gd name="connsiteX2" fmla="*/ 1585047 w 2270649"/>
              <a:gd name="connsiteY2" fmla="*/ 1080060 h 6533861"/>
              <a:gd name="connsiteX3" fmla="*/ 2209800 w 2270649"/>
              <a:gd name="connsiteY3" fmla="*/ 4463761 h 6533861"/>
              <a:gd name="connsiteX4" fmla="*/ 2260600 w 2270649"/>
              <a:gd name="connsiteY4" fmla="*/ 5587711 h 6533861"/>
              <a:gd name="connsiteX5" fmla="*/ 2243137 w 2270649"/>
              <a:gd name="connsiteY5" fmla="*/ 6533861 h 6533861"/>
              <a:gd name="connsiteX6" fmla="*/ 0 w 2270649"/>
              <a:gd name="connsiteY6" fmla="*/ 6533861 h 6533861"/>
              <a:gd name="connsiteX7" fmla="*/ 0 w 2270649"/>
              <a:gd name="connsiteY7" fmla="*/ 9236 h 6533861"/>
              <a:gd name="connsiteX0" fmla="*/ 0 w 2260600"/>
              <a:gd name="connsiteY0" fmla="*/ 9236 h 6533861"/>
              <a:gd name="connsiteX1" fmla="*/ 1216185 w 2260600"/>
              <a:gd name="connsiteY1" fmla="*/ 0 h 6533861"/>
              <a:gd name="connsiteX2" fmla="*/ 1585047 w 2260600"/>
              <a:gd name="connsiteY2" fmla="*/ 1080060 h 6533861"/>
              <a:gd name="connsiteX3" fmla="*/ 2209800 w 2260600"/>
              <a:gd name="connsiteY3" fmla="*/ 4463761 h 6533861"/>
              <a:gd name="connsiteX4" fmla="*/ 2260600 w 2260600"/>
              <a:gd name="connsiteY4" fmla="*/ 5587711 h 6533861"/>
              <a:gd name="connsiteX5" fmla="*/ 2243137 w 2260600"/>
              <a:gd name="connsiteY5" fmla="*/ 6533861 h 6533861"/>
              <a:gd name="connsiteX6" fmla="*/ 0 w 2260600"/>
              <a:gd name="connsiteY6" fmla="*/ 6533861 h 6533861"/>
              <a:gd name="connsiteX7" fmla="*/ 0 w 2260600"/>
              <a:gd name="connsiteY7" fmla="*/ 9236 h 6533861"/>
              <a:gd name="connsiteX0" fmla="*/ 0 w 2273405"/>
              <a:gd name="connsiteY0" fmla="*/ 9236 h 6533861"/>
              <a:gd name="connsiteX1" fmla="*/ 1216185 w 2273405"/>
              <a:gd name="connsiteY1" fmla="*/ 0 h 6533861"/>
              <a:gd name="connsiteX2" fmla="*/ 1585047 w 2273405"/>
              <a:gd name="connsiteY2" fmla="*/ 1080060 h 6533861"/>
              <a:gd name="connsiteX3" fmla="*/ 2235200 w 2273405"/>
              <a:gd name="connsiteY3" fmla="*/ 4463761 h 6533861"/>
              <a:gd name="connsiteX4" fmla="*/ 2260600 w 2273405"/>
              <a:gd name="connsiteY4" fmla="*/ 5587711 h 6533861"/>
              <a:gd name="connsiteX5" fmla="*/ 2243137 w 2273405"/>
              <a:gd name="connsiteY5" fmla="*/ 6533861 h 6533861"/>
              <a:gd name="connsiteX6" fmla="*/ 0 w 2273405"/>
              <a:gd name="connsiteY6" fmla="*/ 6533861 h 6533861"/>
              <a:gd name="connsiteX7" fmla="*/ 0 w 2273405"/>
              <a:gd name="connsiteY7" fmla="*/ 9236 h 6533861"/>
              <a:gd name="connsiteX0" fmla="*/ 0 w 2260600"/>
              <a:gd name="connsiteY0" fmla="*/ 9236 h 6533861"/>
              <a:gd name="connsiteX1" fmla="*/ 1216185 w 2260600"/>
              <a:gd name="connsiteY1" fmla="*/ 0 h 6533861"/>
              <a:gd name="connsiteX2" fmla="*/ 1585047 w 2260600"/>
              <a:gd name="connsiteY2" fmla="*/ 1080060 h 6533861"/>
              <a:gd name="connsiteX3" fmla="*/ 2235200 w 2260600"/>
              <a:gd name="connsiteY3" fmla="*/ 4463761 h 6533861"/>
              <a:gd name="connsiteX4" fmla="*/ 2260600 w 2260600"/>
              <a:gd name="connsiteY4" fmla="*/ 5587711 h 6533861"/>
              <a:gd name="connsiteX5" fmla="*/ 2243137 w 2260600"/>
              <a:gd name="connsiteY5" fmla="*/ 6533861 h 6533861"/>
              <a:gd name="connsiteX6" fmla="*/ 0 w 2260600"/>
              <a:gd name="connsiteY6" fmla="*/ 6533861 h 6533861"/>
              <a:gd name="connsiteX7" fmla="*/ 0 w 2260600"/>
              <a:gd name="connsiteY7" fmla="*/ 9236 h 6533861"/>
              <a:gd name="connsiteX0" fmla="*/ 0 w 2260600"/>
              <a:gd name="connsiteY0" fmla="*/ 9236 h 6533861"/>
              <a:gd name="connsiteX1" fmla="*/ 1216185 w 2260600"/>
              <a:gd name="connsiteY1" fmla="*/ 0 h 6533861"/>
              <a:gd name="connsiteX2" fmla="*/ 1585047 w 2260600"/>
              <a:gd name="connsiteY2" fmla="*/ 1080060 h 6533861"/>
              <a:gd name="connsiteX3" fmla="*/ 2095500 w 2260600"/>
              <a:gd name="connsiteY3" fmla="*/ 3454111 h 6533861"/>
              <a:gd name="connsiteX4" fmla="*/ 2235200 w 2260600"/>
              <a:gd name="connsiteY4" fmla="*/ 4463761 h 6533861"/>
              <a:gd name="connsiteX5" fmla="*/ 2260600 w 2260600"/>
              <a:gd name="connsiteY5" fmla="*/ 5587711 h 6533861"/>
              <a:gd name="connsiteX6" fmla="*/ 2243137 w 2260600"/>
              <a:gd name="connsiteY6" fmla="*/ 6533861 h 6533861"/>
              <a:gd name="connsiteX7" fmla="*/ 0 w 2260600"/>
              <a:gd name="connsiteY7" fmla="*/ 6533861 h 6533861"/>
              <a:gd name="connsiteX8" fmla="*/ 0 w 2260600"/>
              <a:gd name="connsiteY8" fmla="*/ 9236 h 6533861"/>
              <a:gd name="connsiteX0" fmla="*/ 0 w 2260600"/>
              <a:gd name="connsiteY0" fmla="*/ 9236 h 6533861"/>
              <a:gd name="connsiteX1" fmla="*/ 1216185 w 2260600"/>
              <a:gd name="connsiteY1" fmla="*/ 0 h 6533861"/>
              <a:gd name="connsiteX2" fmla="*/ 1585047 w 2260600"/>
              <a:gd name="connsiteY2" fmla="*/ 1080060 h 6533861"/>
              <a:gd name="connsiteX3" fmla="*/ 2095500 w 2260600"/>
              <a:gd name="connsiteY3" fmla="*/ 3454111 h 6533861"/>
              <a:gd name="connsiteX4" fmla="*/ 2235200 w 2260600"/>
              <a:gd name="connsiteY4" fmla="*/ 4463761 h 6533861"/>
              <a:gd name="connsiteX5" fmla="*/ 2260600 w 2260600"/>
              <a:gd name="connsiteY5" fmla="*/ 5587711 h 6533861"/>
              <a:gd name="connsiteX6" fmla="*/ 2243137 w 2260600"/>
              <a:gd name="connsiteY6" fmla="*/ 6533861 h 6533861"/>
              <a:gd name="connsiteX7" fmla="*/ 0 w 2260600"/>
              <a:gd name="connsiteY7" fmla="*/ 6533861 h 6533861"/>
              <a:gd name="connsiteX8" fmla="*/ 0 w 2260600"/>
              <a:gd name="connsiteY8" fmla="*/ 9236 h 6533861"/>
              <a:gd name="connsiteX0" fmla="*/ 0 w 2260600"/>
              <a:gd name="connsiteY0" fmla="*/ 9236 h 6533861"/>
              <a:gd name="connsiteX1" fmla="*/ 1216185 w 2260600"/>
              <a:gd name="connsiteY1" fmla="*/ 0 h 6533861"/>
              <a:gd name="connsiteX2" fmla="*/ 1585047 w 2260600"/>
              <a:gd name="connsiteY2" fmla="*/ 1080060 h 6533861"/>
              <a:gd name="connsiteX3" fmla="*/ 1898650 w 2260600"/>
              <a:gd name="connsiteY3" fmla="*/ 2279361 h 6533861"/>
              <a:gd name="connsiteX4" fmla="*/ 2095500 w 2260600"/>
              <a:gd name="connsiteY4" fmla="*/ 3454111 h 6533861"/>
              <a:gd name="connsiteX5" fmla="*/ 2235200 w 2260600"/>
              <a:gd name="connsiteY5" fmla="*/ 4463761 h 6533861"/>
              <a:gd name="connsiteX6" fmla="*/ 2260600 w 2260600"/>
              <a:gd name="connsiteY6" fmla="*/ 5587711 h 6533861"/>
              <a:gd name="connsiteX7" fmla="*/ 2243137 w 2260600"/>
              <a:gd name="connsiteY7" fmla="*/ 6533861 h 6533861"/>
              <a:gd name="connsiteX8" fmla="*/ 0 w 2260600"/>
              <a:gd name="connsiteY8" fmla="*/ 6533861 h 6533861"/>
              <a:gd name="connsiteX9" fmla="*/ 0 w 2260600"/>
              <a:gd name="connsiteY9" fmla="*/ 9236 h 6533861"/>
              <a:gd name="connsiteX0" fmla="*/ 0 w 3417887"/>
              <a:gd name="connsiteY0" fmla="*/ 9236 h 6546561"/>
              <a:gd name="connsiteX1" fmla="*/ 1216185 w 3417887"/>
              <a:gd name="connsiteY1" fmla="*/ 0 h 6546561"/>
              <a:gd name="connsiteX2" fmla="*/ 1585047 w 3417887"/>
              <a:gd name="connsiteY2" fmla="*/ 1080060 h 6546561"/>
              <a:gd name="connsiteX3" fmla="*/ 1898650 w 3417887"/>
              <a:gd name="connsiteY3" fmla="*/ 2279361 h 6546561"/>
              <a:gd name="connsiteX4" fmla="*/ 2095500 w 3417887"/>
              <a:gd name="connsiteY4" fmla="*/ 3454111 h 6546561"/>
              <a:gd name="connsiteX5" fmla="*/ 2235200 w 3417887"/>
              <a:gd name="connsiteY5" fmla="*/ 4463761 h 6546561"/>
              <a:gd name="connsiteX6" fmla="*/ 2260600 w 3417887"/>
              <a:gd name="connsiteY6" fmla="*/ 5587711 h 6546561"/>
              <a:gd name="connsiteX7" fmla="*/ 3417887 w 3417887"/>
              <a:gd name="connsiteY7" fmla="*/ 6546561 h 6546561"/>
              <a:gd name="connsiteX8" fmla="*/ 0 w 3417887"/>
              <a:gd name="connsiteY8" fmla="*/ 6533861 h 6546561"/>
              <a:gd name="connsiteX9" fmla="*/ 0 w 3417887"/>
              <a:gd name="connsiteY9" fmla="*/ 9236 h 6546561"/>
              <a:gd name="connsiteX0" fmla="*/ 0 w 3429000"/>
              <a:gd name="connsiteY0" fmla="*/ 9236 h 6546561"/>
              <a:gd name="connsiteX1" fmla="*/ 1216185 w 3429000"/>
              <a:gd name="connsiteY1" fmla="*/ 0 h 6546561"/>
              <a:gd name="connsiteX2" fmla="*/ 1585047 w 3429000"/>
              <a:gd name="connsiteY2" fmla="*/ 1080060 h 6546561"/>
              <a:gd name="connsiteX3" fmla="*/ 1898650 w 3429000"/>
              <a:gd name="connsiteY3" fmla="*/ 2279361 h 6546561"/>
              <a:gd name="connsiteX4" fmla="*/ 2095500 w 3429000"/>
              <a:gd name="connsiteY4" fmla="*/ 3454111 h 6546561"/>
              <a:gd name="connsiteX5" fmla="*/ 2235200 w 3429000"/>
              <a:gd name="connsiteY5" fmla="*/ 4463761 h 6546561"/>
              <a:gd name="connsiteX6" fmla="*/ 3429000 w 3429000"/>
              <a:gd name="connsiteY6" fmla="*/ 5117811 h 6546561"/>
              <a:gd name="connsiteX7" fmla="*/ 3417887 w 3429000"/>
              <a:gd name="connsiteY7" fmla="*/ 6546561 h 6546561"/>
              <a:gd name="connsiteX8" fmla="*/ 0 w 3429000"/>
              <a:gd name="connsiteY8" fmla="*/ 6533861 h 6546561"/>
              <a:gd name="connsiteX9" fmla="*/ 0 w 3429000"/>
              <a:gd name="connsiteY9" fmla="*/ 9236 h 6546561"/>
              <a:gd name="connsiteX0" fmla="*/ 0 w 3429000"/>
              <a:gd name="connsiteY0" fmla="*/ 9236 h 6546561"/>
              <a:gd name="connsiteX1" fmla="*/ 1216185 w 3429000"/>
              <a:gd name="connsiteY1" fmla="*/ 0 h 6546561"/>
              <a:gd name="connsiteX2" fmla="*/ 1585047 w 3429000"/>
              <a:gd name="connsiteY2" fmla="*/ 1080060 h 6546561"/>
              <a:gd name="connsiteX3" fmla="*/ 1898650 w 3429000"/>
              <a:gd name="connsiteY3" fmla="*/ 2279361 h 6546561"/>
              <a:gd name="connsiteX4" fmla="*/ 2095500 w 3429000"/>
              <a:gd name="connsiteY4" fmla="*/ 3454111 h 6546561"/>
              <a:gd name="connsiteX5" fmla="*/ 3289300 w 3429000"/>
              <a:gd name="connsiteY5" fmla="*/ 3739861 h 6546561"/>
              <a:gd name="connsiteX6" fmla="*/ 3429000 w 3429000"/>
              <a:gd name="connsiteY6" fmla="*/ 5117811 h 6546561"/>
              <a:gd name="connsiteX7" fmla="*/ 3417887 w 3429000"/>
              <a:gd name="connsiteY7" fmla="*/ 6546561 h 6546561"/>
              <a:gd name="connsiteX8" fmla="*/ 0 w 3429000"/>
              <a:gd name="connsiteY8" fmla="*/ 6533861 h 6546561"/>
              <a:gd name="connsiteX9" fmla="*/ 0 w 3429000"/>
              <a:gd name="connsiteY9" fmla="*/ 9236 h 6546561"/>
              <a:gd name="connsiteX0" fmla="*/ 0 w 3429000"/>
              <a:gd name="connsiteY0" fmla="*/ 9236 h 6546561"/>
              <a:gd name="connsiteX1" fmla="*/ 1216185 w 3429000"/>
              <a:gd name="connsiteY1" fmla="*/ 0 h 6546561"/>
              <a:gd name="connsiteX2" fmla="*/ 1585047 w 3429000"/>
              <a:gd name="connsiteY2" fmla="*/ 1080060 h 6546561"/>
              <a:gd name="connsiteX3" fmla="*/ 1898650 w 3429000"/>
              <a:gd name="connsiteY3" fmla="*/ 2279361 h 6546561"/>
              <a:gd name="connsiteX4" fmla="*/ 2095500 w 3429000"/>
              <a:gd name="connsiteY4" fmla="*/ 3454111 h 6546561"/>
              <a:gd name="connsiteX5" fmla="*/ 3289300 w 3429000"/>
              <a:gd name="connsiteY5" fmla="*/ 3739861 h 6546561"/>
              <a:gd name="connsiteX6" fmla="*/ 3429000 w 3429000"/>
              <a:gd name="connsiteY6" fmla="*/ 5117811 h 6546561"/>
              <a:gd name="connsiteX7" fmla="*/ 3417887 w 3429000"/>
              <a:gd name="connsiteY7" fmla="*/ 6546561 h 6546561"/>
              <a:gd name="connsiteX8" fmla="*/ 0 w 3429000"/>
              <a:gd name="connsiteY8" fmla="*/ 6533861 h 6546561"/>
              <a:gd name="connsiteX9" fmla="*/ 0 w 3429000"/>
              <a:gd name="connsiteY9" fmla="*/ 9236 h 6546561"/>
              <a:gd name="connsiteX0" fmla="*/ 0 w 3429000"/>
              <a:gd name="connsiteY0" fmla="*/ 9236 h 6546561"/>
              <a:gd name="connsiteX1" fmla="*/ 1216185 w 3429000"/>
              <a:gd name="connsiteY1" fmla="*/ 0 h 6546561"/>
              <a:gd name="connsiteX2" fmla="*/ 1585047 w 3429000"/>
              <a:gd name="connsiteY2" fmla="*/ 1080060 h 6546561"/>
              <a:gd name="connsiteX3" fmla="*/ 1898650 w 3429000"/>
              <a:gd name="connsiteY3" fmla="*/ 2279361 h 6546561"/>
              <a:gd name="connsiteX4" fmla="*/ 3124200 w 3429000"/>
              <a:gd name="connsiteY4" fmla="*/ 2723861 h 6546561"/>
              <a:gd name="connsiteX5" fmla="*/ 3289300 w 3429000"/>
              <a:gd name="connsiteY5" fmla="*/ 3739861 h 6546561"/>
              <a:gd name="connsiteX6" fmla="*/ 3429000 w 3429000"/>
              <a:gd name="connsiteY6" fmla="*/ 5117811 h 6546561"/>
              <a:gd name="connsiteX7" fmla="*/ 3417887 w 3429000"/>
              <a:gd name="connsiteY7" fmla="*/ 6546561 h 6546561"/>
              <a:gd name="connsiteX8" fmla="*/ 0 w 3429000"/>
              <a:gd name="connsiteY8" fmla="*/ 6533861 h 6546561"/>
              <a:gd name="connsiteX9" fmla="*/ 0 w 3429000"/>
              <a:gd name="connsiteY9" fmla="*/ 9236 h 6546561"/>
              <a:gd name="connsiteX0" fmla="*/ 0 w 3429000"/>
              <a:gd name="connsiteY0" fmla="*/ 9236 h 6546561"/>
              <a:gd name="connsiteX1" fmla="*/ 1216185 w 3429000"/>
              <a:gd name="connsiteY1" fmla="*/ 0 h 6546561"/>
              <a:gd name="connsiteX2" fmla="*/ 1585047 w 3429000"/>
              <a:gd name="connsiteY2" fmla="*/ 1080060 h 6546561"/>
              <a:gd name="connsiteX3" fmla="*/ 1898650 w 3429000"/>
              <a:gd name="connsiteY3" fmla="*/ 2279361 h 6546561"/>
              <a:gd name="connsiteX4" fmla="*/ 3124200 w 3429000"/>
              <a:gd name="connsiteY4" fmla="*/ 2723861 h 6546561"/>
              <a:gd name="connsiteX5" fmla="*/ 3289300 w 3429000"/>
              <a:gd name="connsiteY5" fmla="*/ 3739861 h 6546561"/>
              <a:gd name="connsiteX6" fmla="*/ 3429000 w 3429000"/>
              <a:gd name="connsiteY6" fmla="*/ 5117811 h 6546561"/>
              <a:gd name="connsiteX7" fmla="*/ 3417887 w 3429000"/>
              <a:gd name="connsiteY7" fmla="*/ 6546561 h 6546561"/>
              <a:gd name="connsiteX8" fmla="*/ 0 w 3429000"/>
              <a:gd name="connsiteY8" fmla="*/ 6533861 h 6546561"/>
              <a:gd name="connsiteX9" fmla="*/ 0 w 3429000"/>
              <a:gd name="connsiteY9" fmla="*/ 9236 h 6546561"/>
              <a:gd name="connsiteX0" fmla="*/ 0 w 3429000"/>
              <a:gd name="connsiteY0" fmla="*/ 9236 h 6546561"/>
              <a:gd name="connsiteX1" fmla="*/ 1216185 w 3429000"/>
              <a:gd name="connsiteY1" fmla="*/ 0 h 6546561"/>
              <a:gd name="connsiteX2" fmla="*/ 1585047 w 3429000"/>
              <a:gd name="connsiteY2" fmla="*/ 1080060 h 6546561"/>
              <a:gd name="connsiteX3" fmla="*/ 1898650 w 3429000"/>
              <a:gd name="connsiteY3" fmla="*/ 2279361 h 6546561"/>
              <a:gd name="connsiteX4" fmla="*/ 3124200 w 3429000"/>
              <a:gd name="connsiteY4" fmla="*/ 2723861 h 6546561"/>
              <a:gd name="connsiteX5" fmla="*/ 3333750 w 3429000"/>
              <a:gd name="connsiteY5" fmla="*/ 3936711 h 6546561"/>
              <a:gd name="connsiteX6" fmla="*/ 3429000 w 3429000"/>
              <a:gd name="connsiteY6" fmla="*/ 5117811 h 6546561"/>
              <a:gd name="connsiteX7" fmla="*/ 3417887 w 3429000"/>
              <a:gd name="connsiteY7" fmla="*/ 6546561 h 6546561"/>
              <a:gd name="connsiteX8" fmla="*/ 0 w 3429000"/>
              <a:gd name="connsiteY8" fmla="*/ 6533861 h 6546561"/>
              <a:gd name="connsiteX9" fmla="*/ 0 w 3429000"/>
              <a:gd name="connsiteY9" fmla="*/ 9236 h 6546561"/>
              <a:gd name="connsiteX0" fmla="*/ 0 w 3429000"/>
              <a:gd name="connsiteY0" fmla="*/ 9236 h 6546561"/>
              <a:gd name="connsiteX1" fmla="*/ 1216185 w 3429000"/>
              <a:gd name="connsiteY1" fmla="*/ 0 h 6546561"/>
              <a:gd name="connsiteX2" fmla="*/ 1585047 w 3429000"/>
              <a:gd name="connsiteY2" fmla="*/ 1080060 h 6546561"/>
              <a:gd name="connsiteX3" fmla="*/ 1898650 w 3429000"/>
              <a:gd name="connsiteY3" fmla="*/ 2279361 h 6546561"/>
              <a:gd name="connsiteX4" fmla="*/ 3162300 w 3429000"/>
              <a:gd name="connsiteY4" fmla="*/ 2908011 h 6546561"/>
              <a:gd name="connsiteX5" fmla="*/ 3333750 w 3429000"/>
              <a:gd name="connsiteY5" fmla="*/ 3936711 h 6546561"/>
              <a:gd name="connsiteX6" fmla="*/ 3429000 w 3429000"/>
              <a:gd name="connsiteY6" fmla="*/ 5117811 h 6546561"/>
              <a:gd name="connsiteX7" fmla="*/ 3417887 w 3429000"/>
              <a:gd name="connsiteY7" fmla="*/ 6546561 h 6546561"/>
              <a:gd name="connsiteX8" fmla="*/ 0 w 3429000"/>
              <a:gd name="connsiteY8" fmla="*/ 6533861 h 6546561"/>
              <a:gd name="connsiteX9" fmla="*/ 0 w 3429000"/>
              <a:gd name="connsiteY9" fmla="*/ 9236 h 6546561"/>
              <a:gd name="connsiteX0" fmla="*/ 0 w 3429000"/>
              <a:gd name="connsiteY0" fmla="*/ 9236 h 6546561"/>
              <a:gd name="connsiteX1" fmla="*/ 1216185 w 3429000"/>
              <a:gd name="connsiteY1" fmla="*/ 0 h 6546561"/>
              <a:gd name="connsiteX2" fmla="*/ 1585047 w 3429000"/>
              <a:gd name="connsiteY2" fmla="*/ 1080060 h 6546561"/>
              <a:gd name="connsiteX3" fmla="*/ 2946400 w 3429000"/>
              <a:gd name="connsiteY3" fmla="*/ 1904711 h 6546561"/>
              <a:gd name="connsiteX4" fmla="*/ 3162300 w 3429000"/>
              <a:gd name="connsiteY4" fmla="*/ 2908011 h 6546561"/>
              <a:gd name="connsiteX5" fmla="*/ 3333750 w 3429000"/>
              <a:gd name="connsiteY5" fmla="*/ 3936711 h 6546561"/>
              <a:gd name="connsiteX6" fmla="*/ 3429000 w 3429000"/>
              <a:gd name="connsiteY6" fmla="*/ 5117811 h 6546561"/>
              <a:gd name="connsiteX7" fmla="*/ 3417887 w 3429000"/>
              <a:gd name="connsiteY7" fmla="*/ 6546561 h 6546561"/>
              <a:gd name="connsiteX8" fmla="*/ 0 w 3429000"/>
              <a:gd name="connsiteY8" fmla="*/ 6533861 h 6546561"/>
              <a:gd name="connsiteX9" fmla="*/ 0 w 3429000"/>
              <a:gd name="connsiteY9" fmla="*/ 9236 h 6546561"/>
              <a:gd name="connsiteX0" fmla="*/ 0 w 3429000"/>
              <a:gd name="connsiteY0" fmla="*/ 9236 h 6546561"/>
              <a:gd name="connsiteX1" fmla="*/ 1216185 w 3429000"/>
              <a:gd name="connsiteY1" fmla="*/ 0 h 6546561"/>
              <a:gd name="connsiteX2" fmla="*/ 2601047 w 3429000"/>
              <a:gd name="connsiteY2" fmla="*/ 762560 h 6546561"/>
              <a:gd name="connsiteX3" fmla="*/ 2946400 w 3429000"/>
              <a:gd name="connsiteY3" fmla="*/ 1904711 h 6546561"/>
              <a:gd name="connsiteX4" fmla="*/ 3162300 w 3429000"/>
              <a:gd name="connsiteY4" fmla="*/ 2908011 h 6546561"/>
              <a:gd name="connsiteX5" fmla="*/ 3333750 w 3429000"/>
              <a:gd name="connsiteY5" fmla="*/ 3936711 h 6546561"/>
              <a:gd name="connsiteX6" fmla="*/ 3429000 w 3429000"/>
              <a:gd name="connsiteY6" fmla="*/ 5117811 h 6546561"/>
              <a:gd name="connsiteX7" fmla="*/ 3417887 w 3429000"/>
              <a:gd name="connsiteY7" fmla="*/ 6546561 h 6546561"/>
              <a:gd name="connsiteX8" fmla="*/ 0 w 3429000"/>
              <a:gd name="connsiteY8" fmla="*/ 6533861 h 6546561"/>
              <a:gd name="connsiteX9" fmla="*/ 0 w 3429000"/>
              <a:gd name="connsiteY9" fmla="*/ 9236 h 6546561"/>
              <a:gd name="connsiteX0" fmla="*/ 0 w 3429000"/>
              <a:gd name="connsiteY0" fmla="*/ 0 h 6537325"/>
              <a:gd name="connsiteX1" fmla="*/ 2333785 w 3429000"/>
              <a:gd name="connsiteY1" fmla="*/ 3464 h 6537325"/>
              <a:gd name="connsiteX2" fmla="*/ 2601047 w 3429000"/>
              <a:gd name="connsiteY2" fmla="*/ 753324 h 6537325"/>
              <a:gd name="connsiteX3" fmla="*/ 2946400 w 3429000"/>
              <a:gd name="connsiteY3" fmla="*/ 1895475 h 6537325"/>
              <a:gd name="connsiteX4" fmla="*/ 3162300 w 3429000"/>
              <a:gd name="connsiteY4" fmla="*/ 2898775 h 6537325"/>
              <a:gd name="connsiteX5" fmla="*/ 3333750 w 3429000"/>
              <a:gd name="connsiteY5" fmla="*/ 3927475 h 6537325"/>
              <a:gd name="connsiteX6" fmla="*/ 3429000 w 3429000"/>
              <a:gd name="connsiteY6" fmla="*/ 5108575 h 6537325"/>
              <a:gd name="connsiteX7" fmla="*/ 3417887 w 3429000"/>
              <a:gd name="connsiteY7" fmla="*/ 6537325 h 6537325"/>
              <a:gd name="connsiteX8" fmla="*/ 0 w 3429000"/>
              <a:gd name="connsiteY8" fmla="*/ 6524625 h 6537325"/>
              <a:gd name="connsiteX9" fmla="*/ 0 w 3429000"/>
              <a:gd name="connsiteY9" fmla="*/ 0 h 6537325"/>
              <a:gd name="connsiteX0" fmla="*/ 0 w 3429000"/>
              <a:gd name="connsiteY0" fmla="*/ 0 h 6537325"/>
              <a:gd name="connsiteX1" fmla="*/ 2333785 w 3429000"/>
              <a:gd name="connsiteY1" fmla="*/ 3464 h 6537325"/>
              <a:gd name="connsiteX2" fmla="*/ 2601047 w 3429000"/>
              <a:gd name="connsiteY2" fmla="*/ 753324 h 6537325"/>
              <a:gd name="connsiteX3" fmla="*/ 2946400 w 3429000"/>
              <a:gd name="connsiteY3" fmla="*/ 1895475 h 6537325"/>
              <a:gd name="connsiteX4" fmla="*/ 3180773 w 3429000"/>
              <a:gd name="connsiteY4" fmla="*/ 2908012 h 6537325"/>
              <a:gd name="connsiteX5" fmla="*/ 3333750 w 3429000"/>
              <a:gd name="connsiteY5" fmla="*/ 3927475 h 6537325"/>
              <a:gd name="connsiteX6" fmla="*/ 3429000 w 3429000"/>
              <a:gd name="connsiteY6" fmla="*/ 5108575 h 6537325"/>
              <a:gd name="connsiteX7" fmla="*/ 3417887 w 3429000"/>
              <a:gd name="connsiteY7" fmla="*/ 6537325 h 6537325"/>
              <a:gd name="connsiteX8" fmla="*/ 0 w 3429000"/>
              <a:gd name="connsiteY8" fmla="*/ 6524625 h 6537325"/>
              <a:gd name="connsiteX9" fmla="*/ 0 w 3429000"/>
              <a:gd name="connsiteY9" fmla="*/ 0 h 6537325"/>
              <a:gd name="connsiteX0" fmla="*/ 0 w 3429000"/>
              <a:gd name="connsiteY0" fmla="*/ 0 h 6537325"/>
              <a:gd name="connsiteX1" fmla="*/ 2333785 w 3429000"/>
              <a:gd name="connsiteY1" fmla="*/ 3464 h 6537325"/>
              <a:gd name="connsiteX2" fmla="*/ 2946400 w 3429000"/>
              <a:gd name="connsiteY2" fmla="*/ 1895475 h 6537325"/>
              <a:gd name="connsiteX3" fmla="*/ 3180773 w 3429000"/>
              <a:gd name="connsiteY3" fmla="*/ 2908012 h 6537325"/>
              <a:gd name="connsiteX4" fmla="*/ 3333750 w 3429000"/>
              <a:gd name="connsiteY4" fmla="*/ 3927475 h 6537325"/>
              <a:gd name="connsiteX5" fmla="*/ 3429000 w 3429000"/>
              <a:gd name="connsiteY5" fmla="*/ 5108575 h 6537325"/>
              <a:gd name="connsiteX6" fmla="*/ 3417887 w 3429000"/>
              <a:gd name="connsiteY6" fmla="*/ 6537325 h 6537325"/>
              <a:gd name="connsiteX7" fmla="*/ 0 w 3429000"/>
              <a:gd name="connsiteY7" fmla="*/ 6524625 h 6537325"/>
              <a:gd name="connsiteX8" fmla="*/ 0 w 3429000"/>
              <a:gd name="connsiteY8" fmla="*/ 0 h 6537325"/>
              <a:gd name="connsiteX0" fmla="*/ 0 w 3429000"/>
              <a:gd name="connsiteY0" fmla="*/ 0 h 6537325"/>
              <a:gd name="connsiteX1" fmla="*/ 2333785 w 3429000"/>
              <a:gd name="connsiteY1" fmla="*/ 3464 h 6537325"/>
              <a:gd name="connsiteX2" fmla="*/ 3180773 w 3429000"/>
              <a:gd name="connsiteY2" fmla="*/ 2908012 h 6537325"/>
              <a:gd name="connsiteX3" fmla="*/ 3333750 w 3429000"/>
              <a:gd name="connsiteY3" fmla="*/ 3927475 h 6537325"/>
              <a:gd name="connsiteX4" fmla="*/ 3429000 w 3429000"/>
              <a:gd name="connsiteY4" fmla="*/ 5108575 h 6537325"/>
              <a:gd name="connsiteX5" fmla="*/ 3417887 w 3429000"/>
              <a:gd name="connsiteY5" fmla="*/ 6537325 h 6537325"/>
              <a:gd name="connsiteX6" fmla="*/ 0 w 3429000"/>
              <a:gd name="connsiteY6" fmla="*/ 6524625 h 6537325"/>
              <a:gd name="connsiteX7" fmla="*/ 0 w 3429000"/>
              <a:gd name="connsiteY7" fmla="*/ 0 h 6537325"/>
              <a:gd name="connsiteX0" fmla="*/ 0 w 3429000"/>
              <a:gd name="connsiteY0" fmla="*/ 0 h 6537325"/>
              <a:gd name="connsiteX1" fmla="*/ 2333785 w 3429000"/>
              <a:gd name="connsiteY1" fmla="*/ 3464 h 6537325"/>
              <a:gd name="connsiteX2" fmla="*/ 3333750 w 3429000"/>
              <a:gd name="connsiteY2" fmla="*/ 3927475 h 6537325"/>
              <a:gd name="connsiteX3" fmla="*/ 3429000 w 3429000"/>
              <a:gd name="connsiteY3" fmla="*/ 5108575 h 6537325"/>
              <a:gd name="connsiteX4" fmla="*/ 3417887 w 3429000"/>
              <a:gd name="connsiteY4" fmla="*/ 6537325 h 6537325"/>
              <a:gd name="connsiteX5" fmla="*/ 0 w 3429000"/>
              <a:gd name="connsiteY5" fmla="*/ 6524625 h 6537325"/>
              <a:gd name="connsiteX6" fmla="*/ 0 w 3429000"/>
              <a:gd name="connsiteY6" fmla="*/ 0 h 6537325"/>
              <a:gd name="connsiteX0" fmla="*/ 0 w 3429000"/>
              <a:gd name="connsiteY0" fmla="*/ 0 h 6537325"/>
              <a:gd name="connsiteX1" fmla="*/ 2333785 w 3429000"/>
              <a:gd name="connsiteY1" fmla="*/ 3464 h 6537325"/>
              <a:gd name="connsiteX2" fmla="*/ 3429000 w 3429000"/>
              <a:gd name="connsiteY2" fmla="*/ 5108575 h 6537325"/>
              <a:gd name="connsiteX3" fmla="*/ 3417887 w 3429000"/>
              <a:gd name="connsiteY3" fmla="*/ 6537325 h 6537325"/>
              <a:gd name="connsiteX4" fmla="*/ 0 w 3429000"/>
              <a:gd name="connsiteY4" fmla="*/ 6524625 h 6537325"/>
              <a:gd name="connsiteX5" fmla="*/ 0 w 3429000"/>
              <a:gd name="connsiteY5" fmla="*/ 0 h 6537325"/>
              <a:gd name="connsiteX0" fmla="*/ 0 w 3417887"/>
              <a:gd name="connsiteY0" fmla="*/ 0 h 6537325"/>
              <a:gd name="connsiteX1" fmla="*/ 2333785 w 3417887"/>
              <a:gd name="connsiteY1" fmla="*/ 3464 h 6537325"/>
              <a:gd name="connsiteX2" fmla="*/ 3417887 w 3417887"/>
              <a:gd name="connsiteY2" fmla="*/ 6537325 h 6537325"/>
              <a:gd name="connsiteX3" fmla="*/ 0 w 3417887"/>
              <a:gd name="connsiteY3" fmla="*/ 6524625 h 6537325"/>
              <a:gd name="connsiteX4" fmla="*/ 0 w 3417887"/>
              <a:gd name="connsiteY4" fmla="*/ 0 h 6537325"/>
              <a:gd name="connsiteX0" fmla="*/ 0 w 3417887"/>
              <a:gd name="connsiteY0" fmla="*/ 0 h 6537325"/>
              <a:gd name="connsiteX1" fmla="*/ 3416998 w 3417887"/>
              <a:gd name="connsiteY1" fmla="*/ 3464 h 6537325"/>
              <a:gd name="connsiteX2" fmla="*/ 3417887 w 3417887"/>
              <a:gd name="connsiteY2" fmla="*/ 6537325 h 6537325"/>
              <a:gd name="connsiteX3" fmla="*/ 0 w 3417887"/>
              <a:gd name="connsiteY3" fmla="*/ 6524625 h 6537325"/>
              <a:gd name="connsiteX4" fmla="*/ 0 w 3417887"/>
              <a:gd name="connsiteY4" fmla="*/ 0 h 6537325"/>
              <a:gd name="connsiteX0" fmla="*/ 42203 w 3417887"/>
              <a:gd name="connsiteY0" fmla="*/ 0 h 6551393"/>
              <a:gd name="connsiteX1" fmla="*/ 3416998 w 3417887"/>
              <a:gd name="connsiteY1" fmla="*/ 17532 h 6551393"/>
              <a:gd name="connsiteX2" fmla="*/ 3417887 w 3417887"/>
              <a:gd name="connsiteY2" fmla="*/ 6551393 h 6551393"/>
              <a:gd name="connsiteX3" fmla="*/ 0 w 3417887"/>
              <a:gd name="connsiteY3" fmla="*/ 6538693 h 6551393"/>
              <a:gd name="connsiteX4" fmla="*/ 42203 w 3417887"/>
              <a:gd name="connsiteY4" fmla="*/ 0 h 6551393"/>
              <a:gd name="connsiteX0" fmla="*/ 0 w 4004334"/>
              <a:gd name="connsiteY0" fmla="*/ 20568 h 6533861"/>
              <a:gd name="connsiteX1" fmla="*/ 4003445 w 4004334"/>
              <a:gd name="connsiteY1" fmla="*/ 0 h 6533861"/>
              <a:gd name="connsiteX2" fmla="*/ 4004334 w 4004334"/>
              <a:gd name="connsiteY2" fmla="*/ 6533861 h 6533861"/>
              <a:gd name="connsiteX3" fmla="*/ 586447 w 4004334"/>
              <a:gd name="connsiteY3" fmla="*/ 6521161 h 6533861"/>
              <a:gd name="connsiteX4" fmla="*/ 0 w 4004334"/>
              <a:gd name="connsiteY4" fmla="*/ 20568 h 6533861"/>
              <a:gd name="connsiteX0" fmla="*/ 0 w 4004334"/>
              <a:gd name="connsiteY0" fmla="*/ 0 h 6513293"/>
              <a:gd name="connsiteX1" fmla="*/ 3993920 w 4004334"/>
              <a:gd name="connsiteY1" fmla="*/ 8007 h 6513293"/>
              <a:gd name="connsiteX2" fmla="*/ 4004334 w 4004334"/>
              <a:gd name="connsiteY2" fmla="*/ 6513293 h 6513293"/>
              <a:gd name="connsiteX3" fmla="*/ 586447 w 4004334"/>
              <a:gd name="connsiteY3" fmla="*/ 6500593 h 6513293"/>
              <a:gd name="connsiteX4" fmla="*/ 0 w 4004334"/>
              <a:gd name="connsiteY4" fmla="*/ 0 h 6513293"/>
              <a:gd name="connsiteX0" fmla="*/ 0 w 4013859"/>
              <a:gd name="connsiteY0" fmla="*/ 0 h 6522818"/>
              <a:gd name="connsiteX1" fmla="*/ 4003445 w 4013859"/>
              <a:gd name="connsiteY1" fmla="*/ 17532 h 6522818"/>
              <a:gd name="connsiteX2" fmla="*/ 4013859 w 4013859"/>
              <a:gd name="connsiteY2" fmla="*/ 6522818 h 6522818"/>
              <a:gd name="connsiteX3" fmla="*/ 595972 w 4013859"/>
              <a:gd name="connsiteY3" fmla="*/ 6510118 h 6522818"/>
              <a:gd name="connsiteX4" fmla="*/ 0 w 4013859"/>
              <a:gd name="connsiteY4" fmla="*/ 0 h 6522818"/>
              <a:gd name="connsiteX0" fmla="*/ 0 w 4013859"/>
              <a:gd name="connsiteY0" fmla="*/ 0 h 6522818"/>
              <a:gd name="connsiteX1" fmla="*/ 4003445 w 4013859"/>
              <a:gd name="connsiteY1" fmla="*/ 17532 h 6522818"/>
              <a:gd name="connsiteX2" fmla="*/ 4013859 w 4013859"/>
              <a:gd name="connsiteY2" fmla="*/ 6522818 h 6522818"/>
              <a:gd name="connsiteX3" fmla="*/ 595972 w 4013859"/>
              <a:gd name="connsiteY3" fmla="*/ 6510118 h 6522818"/>
              <a:gd name="connsiteX4" fmla="*/ 0 w 4013859"/>
              <a:gd name="connsiteY4" fmla="*/ 0 h 6522818"/>
              <a:gd name="connsiteX0" fmla="*/ 0 w 3994809"/>
              <a:gd name="connsiteY0" fmla="*/ 0 h 6513293"/>
              <a:gd name="connsiteX1" fmla="*/ 3984395 w 3994809"/>
              <a:gd name="connsiteY1" fmla="*/ 8007 h 6513293"/>
              <a:gd name="connsiteX2" fmla="*/ 3994809 w 3994809"/>
              <a:gd name="connsiteY2" fmla="*/ 6513293 h 6513293"/>
              <a:gd name="connsiteX3" fmla="*/ 576922 w 3994809"/>
              <a:gd name="connsiteY3" fmla="*/ 6500593 h 6513293"/>
              <a:gd name="connsiteX4" fmla="*/ 0 w 3994809"/>
              <a:gd name="connsiteY4" fmla="*/ 0 h 6513293"/>
              <a:gd name="connsiteX0" fmla="*/ 0 w 3994809"/>
              <a:gd name="connsiteY0" fmla="*/ 0 h 6513293"/>
              <a:gd name="connsiteX1" fmla="*/ 3984395 w 3994809"/>
              <a:gd name="connsiteY1" fmla="*/ 8007 h 6513293"/>
              <a:gd name="connsiteX2" fmla="*/ 3994809 w 3994809"/>
              <a:gd name="connsiteY2" fmla="*/ 6513293 h 6513293"/>
              <a:gd name="connsiteX3" fmla="*/ 576922 w 3994809"/>
              <a:gd name="connsiteY3" fmla="*/ 6500593 h 6513293"/>
              <a:gd name="connsiteX4" fmla="*/ 0 w 3994809"/>
              <a:gd name="connsiteY4" fmla="*/ 0 h 6513293"/>
              <a:gd name="connsiteX0" fmla="*/ 0 w 4003451"/>
              <a:gd name="connsiteY0" fmla="*/ 1518 h 6514811"/>
              <a:gd name="connsiteX1" fmla="*/ 4003445 w 4003451"/>
              <a:gd name="connsiteY1" fmla="*/ 0 h 6514811"/>
              <a:gd name="connsiteX2" fmla="*/ 3994809 w 4003451"/>
              <a:gd name="connsiteY2" fmla="*/ 6514811 h 6514811"/>
              <a:gd name="connsiteX3" fmla="*/ 576922 w 4003451"/>
              <a:gd name="connsiteY3" fmla="*/ 6502111 h 6514811"/>
              <a:gd name="connsiteX4" fmla="*/ 0 w 4003451"/>
              <a:gd name="connsiteY4" fmla="*/ 1518 h 6514811"/>
              <a:gd name="connsiteX0" fmla="*/ 0 w 4003451"/>
              <a:gd name="connsiteY0" fmla="*/ 1518 h 6530686"/>
              <a:gd name="connsiteX1" fmla="*/ 4003445 w 4003451"/>
              <a:gd name="connsiteY1" fmla="*/ 0 h 6530686"/>
              <a:gd name="connsiteX2" fmla="*/ 3994809 w 4003451"/>
              <a:gd name="connsiteY2" fmla="*/ 6514811 h 6530686"/>
              <a:gd name="connsiteX3" fmla="*/ 643597 w 4003451"/>
              <a:gd name="connsiteY3" fmla="*/ 6530686 h 6530686"/>
              <a:gd name="connsiteX4" fmla="*/ 0 w 4003451"/>
              <a:gd name="connsiteY4" fmla="*/ 1518 h 6530686"/>
              <a:gd name="connsiteX0" fmla="*/ 0 w 4003448"/>
              <a:gd name="connsiteY0" fmla="*/ 1518 h 6543386"/>
              <a:gd name="connsiteX1" fmla="*/ 4003445 w 4003448"/>
              <a:gd name="connsiteY1" fmla="*/ 0 h 6543386"/>
              <a:gd name="connsiteX2" fmla="*/ 3985284 w 4003448"/>
              <a:gd name="connsiteY2" fmla="*/ 6543386 h 6543386"/>
              <a:gd name="connsiteX3" fmla="*/ 643597 w 4003448"/>
              <a:gd name="connsiteY3" fmla="*/ 6530686 h 6543386"/>
              <a:gd name="connsiteX4" fmla="*/ 0 w 4003448"/>
              <a:gd name="connsiteY4" fmla="*/ 1518 h 6543386"/>
              <a:gd name="connsiteX0" fmla="*/ 0 w 4003448"/>
              <a:gd name="connsiteY0" fmla="*/ 1518 h 6533861"/>
              <a:gd name="connsiteX1" fmla="*/ 4003445 w 4003448"/>
              <a:gd name="connsiteY1" fmla="*/ 0 h 6533861"/>
              <a:gd name="connsiteX2" fmla="*/ 3985284 w 4003448"/>
              <a:gd name="connsiteY2" fmla="*/ 6533861 h 6533861"/>
              <a:gd name="connsiteX3" fmla="*/ 643597 w 4003448"/>
              <a:gd name="connsiteY3" fmla="*/ 6530686 h 6533861"/>
              <a:gd name="connsiteX4" fmla="*/ 0 w 4003448"/>
              <a:gd name="connsiteY4" fmla="*/ 1518 h 6533861"/>
              <a:gd name="connsiteX0" fmla="*/ 0 w 4003448"/>
              <a:gd name="connsiteY0" fmla="*/ 1518 h 6533861"/>
              <a:gd name="connsiteX1" fmla="*/ 4003445 w 4003448"/>
              <a:gd name="connsiteY1" fmla="*/ 0 h 6533861"/>
              <a:gd name="connsiteX2" fmla="*/ 3985284 w 4003448"/>
              <a:gd name="connsiteY2" fmla="*/ 6533861 h 6533861"/>
              <a:gd name="connsiteX3" fmla="*/ 643597 w 4003448"/>
              <a:gd name="connsiteY3" fmla="*/ 6530686 h 6533861"/>
              <a:gd name="connsiteX4" fmla="*/ 403583 w 4003448"/>
              <a:gd name="connsiteY4" fmla="*/ 4127334 h 6533861"/>
              <a:gd name="connsiteX5" fmla="*/ 0 w 4003448"/>
              <a:gd name="connsiteY5" fmla="*/ 1518 h 6533861"/>
              <a:gd name="connsiteX0" fmla="*/ 0 w 4003448"/>
              <a:gd name="connsiteY0" fmla="*/ 1518 h 6533861"/>
              <a:gd name="connsiteX1" fmla="*/ 4003445 w 4003448"/>
              <a:gd name="connsiteY1" fmla="*/ 0 h 6533861"/>
              <a:gd name="connsiteX2" fmla="*/ 3985284 w 4003448"/>
              <a:gd name="connsiteY2" fmla="*/ 6533861 h 6533861"/>
              <a:gd name="connsiteX3" fmla="*/ 643597 w 4003448"/>
              <a:gd name="connsiteY3" fmla="*/ 6530686 h 6533861"/>
              <a:gd name="connsiteX4" fmla="*/ 1765658 w 4003448"/>
              <a:gd name="connsiteY4" fmla="*/ 3717759 h 6533861"/>
              <a:gd name="connsiteX5" fmla="*/ 0 w 4003448"/>
              <a:gd name="connsiteY5" fmla="*/ 1518 h 6533861"/>
              <a:gd name="connsiteX0" fmla="*/ 0 w 4003448"/>
              <a:gd name="connsiteY0" fmla="*/ 1518 h 6533861"/>
              <a:gd name="connsiteX1" fmla="*/ 4003445 w 4003448"/>
              <a:gd name="connsiteY1" fmla="*/ 0 h 6533861"/>
              <a:gd name="connsiteX2" fmla="*/ 3985284 w 4003448"/>
              <a:gd name="connsiteY2" fmla="*/ 6533861 h 6533861"/>
              <a:gd name="connsiteX3" fmla="*/ 1738972 w 4003448"/>
              <a:gd name="connsiteY3" fmla="*/ 6530686 h 6533861"/>
              <a:gd name="connsiteX4" fmla="*/ 1765658 w 4003448"/>
              <a:gd name="connsiteY4" fmla="*/ 3717759 h 6533861"/>
              <a:gd name="connsiteX5" fmla="*/ 0 w 4003448"/>
              <a:gd name="connsiteY5" fmla="*/ 1518 h 6533861"/>
              <a:gd name="connsiteX0" fmla="*/ 0 w 4003448"/>
              <a:gd name="connsiteY0" fmla="*/ 1518 h 6533861"/>
              <a:gd name="connsiteX1" fmla="*/ 4003445 w 4003448"/>
              <a:gd name="connsiteY1" fmla="*/ 0 h 6533861"/>
              <a:gd name="connsiteX2" fmla="*/ 3985284 w 4003448"/>
              <a:gd name="connsiteY2" fmla="*/ 6533861 h 6533861"/>
              <a:gd name="connsiteX3" fmla="*/ 1738972 w 4003448"/>
              <a:gd name="connsiteY3" fmla="*/ 6530686 h 6533861"/>
              <a:gd name="connsiteX4" fmla="*/ 1765658 w 4003448"/>
              <a:gd name="connsiteY4" fmla="*/ 3717759 h 6533861"/>
              <a:gd name="connsiteX5" fmla="*/ 0 w 4003448"/>
              <a:gd name="connsiteY5" fmla="*/ 1518 h 6533861"/>
              <a:gd name="connsiteX0" fmla="*/ 0 w 4003448"/>
              <a:gd name="connsiteY0" fmla="*/ 1518 h 6533861"/>
              <a:gd name="connsiteX1" fmla="*/ 4003445 w 4003448"/>
              <a:gd name="connsiteY1" fmla="*/ 0 h 6533861"/>
              <a:gd name="connsiteX2" fmla="*/ 3985284 w 4003448"/>
              <a:gd name="connsiteY2" fmla="*/ 6533861 h 6533861"/>
              <a:gd name="connsiteX3" fmla="*/ 1738972 w 4003448"/>
              <a:gd name="connsiteY3" fmla="*/ 6530686 h 6533861"/>
              <a:gd name="connsiteX4" fmla="*/ 1765658 w 4003448"/>
              <a:gd name="connsiteY4" fmla="*/ 3717759 h 6533861"/>
              <a:gd name="connsiteX5" fmla="*/ 0 w 4003448"/>
              <a:gd name="connsiteY5" fmla="*/ 1518 h 6533861"/>
              <a:gd name="connsiteX0" fmla="*/ 0 w 4003448"/>
              <a:gd name="connsiteY0" fmla="*/ 1518 h 6533861"/>
              <a:gd name="connsiteX1" fmla="*/ 4003445 w 4003448"/>
              <a:gd name="connsiteY1" fmla="*/ 0 h 6533861"/>
              <a:gd name="connsiteX2" fmla="*/ 3985284 w 4003448"/>
              <a:gd name="connsiteY2" fmla="*/ 6533861 h 6533861"/>
              <a:gd name="connsiteX3" fmla="*/ 1755448 w 4003448"/>
              <a:gd name="connsiteY3" fmla="*/ 6530686 h 6533861"/>
              <a:gd name="connsiteX4" fmla="*/ 1765658 w 4003448"/>
              <a:gd name="connsiteY4" fmla="*/ 3717759 h 6533861"/>
              <a:gd name="connsiteX5" fmla="*/ 0 w 4003448"/>
              <a:gd name="connsiteY5" fmla="*/ 1518 h 6533861"/>
              <a:gd name="connsiteX0" fmla="*/ 0 w 4003448"/>
              <a:gd name="connsiteY0" fmla="*/ 1518 h 6533861"/>
              <a:gd name="connsiteX1" fmla="*/ 4003445 w 4003448"/>
              <a:gd name="connsiteY1" fmla="*/ 0 h 6533861"/>
              <a:gd name="connsiteX2" fmla="*/ 3985284 w 4003448"/>
              <a:gd name="connsiteY2" fmla="*/ 6533861 h 6533861"/>
              <a:gd name="connsiteX3" fmla="*/ 1755448 w 4003448"/>
              <a:gd name="connsiteY3" fmla="*/ 6530686 h 6533861"/>
              <a:gd name="connsiteX4" fmla="*/ 1765658 w 4003448"/>
              <a:gd name="connsiteY4" fmla="*/ 3717759 h 6533861"/>
              <a:gd name="connsiteX5" fmla="*/ 0 w 4003448"/>
              <a:gd name="connsiteY5" fmla="*/ 1518 h 6533861"/>
              <a:gd name="connsiteX0" fmla="*/ 0 w 4003448"/>
              <a:gd name="connsiteY0" fmla="*/ 1518 h 6533861"/>
              <a:gd name="connsiteX1" fmla="*/ 4003445 w 4003448"/>
              <a:gd name="connsiteY1" fmla="*/ 0 h 6533861"/>
              <a:gd name="connsiteX2" fmla="*/ 3985284 w 4003448"/>
              <a:gd name="connsiteY2" fmla="*/ 6533861 h 6533861"/>
              <a:gd name="connsiteX3" fmla="*/ 1755448 w 4003448"/>
              <a:gd name="connsiteY3" fmla="*/ 6530686 h 6533861"/>
              <a:gd name="connsiteX4" fmla="*/ 1765658 w 4003448"/>
              <a:gd name="connsiteY4" fmla="*/ 3717759 h 6533861"/>
              <a:gd name="connsiteX5" fmla="*/ 0 w 4003448"/>
              <a:gd name="connsiteY5" fmla="*/ 1518 h 6533861"/>
              <a:gd name="connsiteX0" fmla="*/ 0 w 4003448"/>
              <a:gd name="connsiteY0" fmla="*/ 1518 h 6533861"/>
              <a:gd name="connsiteX1" fmla="*/ 4003445 w 4003448"/>
              <a:gd name="connsiteY1" fmla="*/ 0 h 6533861"/>
              <a:gd name="connsiteX2" fmla="*/ 3985284 w 4003448"/>
              <a:gd name="connsiteY2" fmla="*/ 6533861 h 6533861"/>
              <a:gd name="connsiteX3" fmla="*/ 1755448 w 4003448"/>
              <a:gd name="connsiteY3" fmla="*/ 6530686 h 6533861"/>
              <a:gd name="connsiteX4" fmla="*/ 1765658 w 4003448"/>
              <a:gd name="connsiteY4" fmla="*/ 3717759 h 6533861"/>
              <a:gd name="connsiteX5" fmla="*/ 0 w 4003448"/>
              <a:gd name="connsiteY5" fmla="*/ 1518 h 6533861"/>
              <a:gd name="connsiteX0" fmla="*/ 0 w 4003448"/>
              <a:gd name="connsiteY0" fmla="*/ 1518 h 6533861"/>
              <a:gd name="connsiteX1" fmla="*/ 4003445 w 4003448"/>
              <a:gd name="connsiteY1" fmla="*/ 0 h 6533861"/>
              <a:gd name="connsiteX2" fmla="*/ 3985284 w 4003448"/>
              <a:gd name="connsiteY2" fmla="*/ 6533861 h 6533861"/>
              <a:gd name="connsiteX3" fmla="*/ 1755448 w 4003448"/>
              <a:gd name="connsiteY3" fmla="*/ 6530686 h 6533861"/>
              <a:gd name="connsiteX4" fmla="*/ 1765658 w 4003448"/>
              <a:gd name="connsiteY4" fmla="*/ 3717759 h 6533861"/>
              <a:gd name="connsiteX5" fmla="*/ 0 w 4003448"/>
              <a:gd name="connsiteY5" fmla="*/ 1518 h 6533861"/>
              <a:gd name="connsiteX0" fmla="*/ 0 w 4028161"/>
              <a:gd name="connsiteY0" fmla="*/ 1518 h 6533861"/>
              <a:gd name="connsiteX1" fmla="*/ 4028158 w 4028161"/>
              <a:gd name="connsiteY1" fmla="*/ 0 h 6533861"/>
              <a:gd name="connsiteX2" fmla="*/ 4009997 w 4028161"/>
              <a:gd name="connsiteY2" fmla="*/ 6533861 h 6533861"/>
              <a:gd name="connsiteX3" fmla="*/ 1780161 w 4028161"/>
              <a:gd name="connsiteY3" fmla="*/ 6530686 h 6533861"/>
              <a:gd name="connsiteX4" fmla="*/ 1790371 w 4028161"/>
              <a:gd name="connsiteY4" fmla="*/ 3717759 h 6533861"/>
              <a:gd name="connsiteX5" fmla="*/ 0 w 4028161"/>
              <a:gd name="connsiteY5" fmla="*/ 1518 h 6533861"/>
              <a:gd name="connsiteX0" fmla="*/ 0 w 4028161"/>
              <a:gd name="connsiteY0" fmla="*/ 1518 h 6533861"/>
              <a:gd name="connsiteX1" fmla="*/ 4028158 w 4028161"/>
              <a:gd name="connsiteY1" fmla="*/ 0 h 6533861"/>
              <a:gd name="connsiteX2" fmla="*/ 4009997 w 4028161"/>
              <a:gd name="connsiteY2" fmla="*/ 6533861 h 6533861"/>
              <a:gd name="connsiteX3" fmla="*/ 1780161 w 4028161"/>
              <a:gd name="connsiteY3" fmla="*/ 6530686 h 6533861"/>
              <a:gd name="connsiteX4" fmla="*/ 1790371 w 4028161"/>
              <a:gd name="connsiteY4" fmla="*/ 3717759 h 6533861"/>
              <a:gd name="connsiteX5" fmla="*/ 0 w 4028161"/>
              <a:gd name="connsiteY5" fmla="*/ 1518 h 6533861"/>
              <a:gd name="connsiteX0" fmla="*/ 0 w 4028160"/>
              <a:gd name="connsiteY0" fmla="*/ 1518 h 6530686"/>
              <a:gd name="connsiteX1" fmla="*/ 4028158 w 4028160"/>
              <a:gd name="connsiteY1" fmla="*/ 0 h 6530686"/>
              <a:gd name="connsiteX2" fmla="*/ 4005878 w 4028160"/>
              <a:gd name="connsiteY2" fmla="*/ 6525623 h 6530686"/>
              <a:gd name="connsiteX3" fmla="*/ 1780161 w 4028160"/>
              <a:gd name="connsiteY3" fmla="*/ 6530686 h 6530686"/>
              <a:gd name="connsiteX4" fmla="*/ 1790371 w 4028160"/>
              <a:gd name="connsiteY4" fmla="*/ 3717759 h 6530686"/>
              <a:gd name="connsiteX5" fmla="*/ 0 w 4028160"/>
              <a:gd name="connsiteY5" fmla="*/ 1518 h 6530686"/>
              <a:gd name="connsiteX0" fmla="*/ 0 w 4028160"/>
              <a:gd name="connsiteY0" fmla="*/ 1518 h 6533861"/>
              <a:gd name="connsiteX1" fmla="*/ 4028158 w 4028160"/>
              <a:gd name="connsiteY1" fmla="*/ 0 h 6533861"/>
              <a:gd name="connsiteX2" fmla="*/ 4005878 w 4028160"/>
              <a:gd name="connsiteY2" fmla="*/ 6533861 h 6533861"/>
              <a:gd name="connsiteX3" fmla="*/ 1780161 w 4028160"/>
              <a:gd name="connsiteY3" fmla="*/ 6530686 h 6533861"/>
              <a:gd name="connsiteX4" fmla="*/ 1790371 w 4028160"/>
              <a:gd name="connsiteY4" fmla="*/ 3717759 h 6533861"/>
              <a:gd name="connsiteX5" fmla="*/ 0 w 4028160"/>
              <a:gd name="connsiteY5" fmla="*/ 1518 h 6533861"/>
              <a:gd name="connsiteX0" fmla="*/ 0 w 4028160"/>
              <a:gd name="connsiteY0" fmla="*/ 1518 h 6533861"/>
              <a:gd name="connsiteX1" fmla="*/ 4028158 w 4028160"/>
              <a:gd name="connsiteY1" fmla="*/ 0 h 6533861"/>
              <a:gd name="connsiteX2" fmla="*/ 4001759 w 4028160"/>
              <a:gd name="connsiteY2" fmla="*/ 6533861 h 6533861"/>
              <a:gd name="connsiteX3" fmla="*/ 1780161 w 4028160"/>
              <a:gd name="connsiteY3" fmla="*/ 6530686 h 6533861"/>
              <a:gd name="connsiteX4" fmla="*/ 1790371 w 4028160"/>
              <a:gd name="connsiteY4" fmla="*/ 3717759 h 6533861"/>
              <a:gd name="connsiteX5" fmla="*/ 0 w 4028160"/>
              <a:gd name="connsiteY5" fmla="*/ 1518 h 6533861"/>
              <a:gd name="connsiteX0" fmla="*/ 0 w 4028160"/>
              <a:gd name="connsiteY0" fmla="*/ 1518 h 6530686"/>
              <a:gd name="connsiteX1" fmla="*/ 4028158 w 4028160"/>
              <a:gd name="connsiteY1" fmla="*/ 0 h 6530686"/>
              <a:gd name="connsiteX2" fmla="*/ 4005878 w 4028160"/>
              <a:gd name="connsiteY2" fmla="*/ 6525623 h 6530686"/>
              <a:gd name="connsiteX3" fmla="*/ 1780161 w 4028160"/>
              <a:gd name="connsiteY3" fmla="*/ 6530686 h 6530686"/>
              <a:gd name="connsiteX4" fmla="*/ 1790371 w 4028160"/>
              <a:gd name="connsiteY4" fmla="*/ 3717759 h 6530686"/>
              <a:gd name="connsiteX5" fmla="*/ 0 w 4028160"/>
              <a:gd name="connsiteY5" fmla="*/ 1518 h 6530686"/>
              <a:gd name="connsiteX0" fmla="*/ 0 w 4028161"/>
              <a:gd name="connsiteY0" fmla="*/ 1518 h 6530686"/>
              <a:gd name="connsiteX1" fmla="*/ 4028158 w 4028161"/>
              <a:gd name="connsiteY1" fmla="*/ 0 h 6530686"/>
              <a:gd name="connsiteX2" fmla="*/ 4009997 w 4028161"/>
              <a:gd name="connsiteY2" fmla="*/ 6529742 h 6530686"/>
              <a:gd name="connsiteX3" fmla="*/ 1780161 w 4028161"/>
              <a:gd name="connsiteY3" fmla="*/ 6530686 h 6530686"/>
              <a:gd name="connsiteX4" fmla="*/ 1790371 w 4028161"/>
              <a:gd name="connsiteY4" fmla="*/ 3717759 h 6530686"/>
              <a:gd name="connsiteX5" fmla="*/ 0 w 4028161"/>
              <a:gd name="connsiteY5" fmla="*/ 1518 h 6530686"/>
              <a:gd name="connsiteX0" fmla="*/ 0 w 4011708"/>
              <a:gd name="connsiteY0" fmla="*/ 0 h 6529168"/>
              <a:gd name="connsiteX1" fmla="*/ 4011682 w 4011708"/>
              <a:gd name="connsiteY1" fmla="*/ 2601 h 6529168"/>
              <a:gd name="connsiteX2" fmla="*/ 4009997 w 4011708"/>
              <a:gd name="connsiteY2" fmla="*/ 6528224 h 6529168"/>
              <a:gd name="connsiteX3" fmla="*/ 1780161 w 4011708"/>
              <a:gd name="connsiteY3" fmla="*/ 6529168 h 6529168"/>
              <a:gd name="connsiteX4" fmla="*/ 1790371 w 4011708"/>
              <a:gd name="connsiteY4" fmla="*/ 3716241 h 6529168"/>
              <a:gd name="connsiteX5" fmla="*/ 0 w 4011708"/>
              <a:gd name="connsiteY5" fmla="*/ 0 h 6529168"/>
              <a:gd name="connsiteX0" fmla="*/ 0 w 4024043"/>
              <a:gd name="connsiteY0" fmla="*/ 1518 h 6530686"/>
              <a:gd name="connsiteX1" fmla="*/ 4024039 w 4024043"/>
              <a:gd name="connsiteY1" fmla="*/ 0 h 6530686"/>
              <a:gd name="connsiteX2" fmla="*/ 4009997 w 4024043"/>
              <a:gd name="connsiteY2" fmla="*/ 6529742 h 6530686"/>
              <a:gd name="connsiteX3" fmla="*/ 1780161 w 4024043"/>
              <a:gd name="connsiteY3" fmla="*/ 6530686 h 6530686"/>
              <a:gd name="connsiteX4" fmla="*/ 1790371 w 4024043"/>
              <a:gd name="connsiteY4" fmla="*/ 3717759 h 6530686"/>
              <a:gd name="connsiteX5" fmla="*/ 0 w 4024043"/>
              <a:gd name="connsiteY5" fmla="*/ 1518 h 6530686"/>
              <a:gd name="connsiteX0" fmla="*/ 0 w 4024043"/>
              <a:gd name="connsiteY0" fmla="*/ 1518 h 6530686"/>
              <a:gd name="connsiteX1" fmla="*/ 4024039 w 4024043"/>
              <a:gd name="connsiteY1" fmla="*/ 0 h 6530686"/>
              <a:gd name="connsiteX2" fmla="*/ 4009997 w 4024043"/>
              <a:gd name="connsiteY2" fmla="*/ 6529742 h 6530686"/>
              <a:gd name="connsiteX3" fmla="*/ 1780161 w 4024043"/>
              <a:gd name="connsiteY3" fmla="*/ 6530686 h 6530686"/>
              <a:gd name="connsiteX4" fmla="*/ 1790371 w 4024043"/>
              <a:gd name="connsiteY4" fmla="*/ 3717759 h 6530686"/>
              <a:gd name="connsiteX5" fmla="*/ 0 w 4024043"/>
              <a:gd name="connsiteY5" fmla="*/ 1518 h 6530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24043" h="6530686">
                <a:moveTo>
                  <a:pt x="0" y="1518"/>
                </a:moveTo>
                <a:lnTo>
                  <a:pt x="4024039" y="0"/>
                </a:lnTo>
                <a:cubicBezTo>
                  <a:pt x="4024335" y="2177954"/>
                  <a:pt x="4009701" y="4351788"/>
                  <a:pt x="4009997" y="6529742"/>
                </a:cubicBezTo>
                <a:lnTo>
                  <a:pt x="1780161" y="6530686"/>
                </a:lnTo>
                <a:cubicBezTo>
                  <a:pt x="2111104" y="5435753"/>
                  <a:pt x="1921519" y="4465931"/>
                  <a:pt x="1790371" y="3717759"/>
                </a:cubicBezTo>
                <a:cubicBezTo>
                  <a:pt x="1444834" y="2005336"/>
                  <a:pt x="337299" y="391768"/>
                  <a:pt x="0" y="1518"/>
                </a:cubicBezTo>
                <a:close/>
              </a:path>
            </a:pathLst>
          </a:custGeom>
          <a:solidFill>
            <a:srgbClr val="93A5B0"/>
          </a:solidFill>
          <a:ln>
            <a:noFill/>
          </a:ln>
        </p:spPr>
        <p:txBody>
          <a:bodyPr/>
          <a:lstStyle>
            <a:lvl1pPr marL="0" indent="0" algn="l">
              <a:buNone/>
              <a:defRPr sz="16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80C35"/>
              </a:buClr>
              <a:buSzTx/>
              <a:buFontTx/>
              <a:buNone/>
              <a:tabLst/>
              <a:defRPr/>
            </a:pPr>
            <a:r>
              <a:rPr lang="en-GB" dirty="0"/>
              <a:t>Insert image via the Templafy pane</a:t>
            </a:r>
          </a:p>
          <a:p>
            <a:endParaRPr lang="en-GB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9227864" y="6416675"/>
            <a:ext cx="2844800" cy="287338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E808A4E-B55F-4717-AB09-68D98B68A29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FCC9DB9-3B46-4C89-8D31-FC2BB12B0E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326364"/>
            <a:ext cx="776155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title style</a:t>
            </a:r>
            <a:endParaRPr lang="en-GB"/>
          </a:p>
        </p:txBody>
      </p:sp>
      <p:sp>
        <p:nvSpPr>
          <p:cNvPr id="2" name="Rectangle 1" descr="{&quot;templafy&quot;:{&quot;id&quot;:&quot;0ab44e4b-e4fa-49dd-bac1-6ac303dfcd22&quot;}}">
            <a:extLst>
              <a:ext uri="{FF2B5EF4-FFF2-40B4-BE49-F238E27FC236}">
                <a16:creationId xmlns:a16="http://schemas.microsoft.com/office/drawing/2014/main" id="{40B5803F-FF97-2115-AEA0-D3469D586C39}"/>
              </a:ext>
            </a:extLst>
          </p:cNvPr>
          <p:cNvSpPr/>
          <p:nvPr userDrawn="1"/>
        </p:nvSpPr>
        <p:spPr bwMode="auto">
          <a:xfrm>
            <a:off x="335360" y="6565180"/>
            <a:ext cx="1717328" cy="19911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5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ＭＳ Ｐゴシック" pitchFamily="-12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395581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74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40768"/>
            <a:ext cx="8281888" cy="5327898"/>
          </a:xfrm>
          <a:prstGeom prst="rect">
            <a:avLst/>
          </a:prstGeom>
        </p:spPr>
        <p:txBody>
          <a:bodyPr/>
          <a:lstStyle>
            <a:lvl1pPr>
              <a:buClr>
                <a:srgbClr val="A80C35"/>
              </a:buClr>
              <a:defRPr/>
            </a:lvl1pPr>
            <a:lvl2pPr>
              <a:buClr>
                <a:srgbClr val="A80C35"/>
              </a:buClr>
              <a:defRPr/>
            </a:lvl2pPr>
            <a:lvl3pPr>
              <a:buClr>
                <a:srgbClr val="A80C35"/>
              </a:buClr>
              <a:defRPr/>
            </a:lvl3pPr>
            <a:lvl4pPr>
              <a:buClr>
                <a:srgbClr val="A80C35"/>
              </a:buClr>
              <a:defRPr/>
            </a:lvl4pPr>
            <a:lvl5pPr>
              <a:buClr>
                <a:srgbClr val="A80C35"/>
              </a:buClr>
              <a:defRPr/>
            </a:lvl5pPr>
          </a:lstStyle>
          <a:p>
            <a:pPr lvl="0"/>
            <a:r>
              <a:rPr lang="en-GB" dirty="0"/>
              <a:t>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  <a:endParaRPr lang="en-GB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B86E89B3-1318-428E-BA52-0529723DF1D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auto">
          <a:xfrm>
            <a:off x="8782873" y="335873"/>
            <a:ext cx="3409127" cy="6522127"/>
          </a:xfrm>
          <a:custGeom>
            <a:avLst/>
            <a:gdLst>
              <a:gd name="connsiteX0" fmla="*/ 0 w 2268537"/>
              <a:gd name="connsiteY0" fmla="*/ 0 h 6524625"/>
              <a:gd name="connsiteX1" fmla="*/ 1890440 w 2268537"/>
              <a:gd name="connsiteY1" fmla="*/ 0 h 6524625"/>
              <a:gd name="connsiteX2" fmla="*/ 2268537 w 2268537"/>
              <a:gd name="connsiteY2" fmla="*/ 378097 h 6524625"/>
              <a:gd name="connsiteX3" fmla="*/ 2268537 w 2268537"/>
              <a:gd name="connsiteY3" fmla="*/ 6524625 h 6524625"/>
              <a:gd name="connsiteX4" fmla="*/ 0 w 2268537"/>
              <a:gd name="connsiteY4" fmla="*/ 6524625 h 6524625"/>
              <a:gd name="connsiteX5" fmla="*/ 0 w 2268537"/>
              <a:gd name="connsiteY5" fmla="*/ 0 h 6524625"/>
              <a:gd name="connsiteX0" fmla="*/ 0 w 2268537"/>
              <a:gd name="connsiteY0" fmla="*/ 0 h 6524625"/>
              <a:gd name="connsiteX1" fmla="*/ 1216185 w 2268537"/>
              <a:gd name="connsiteY1" fmla="*/ 9237 h 6524625"/>
              <a:gd name="connsiteX2" fmla="*/ 2268537 w 2268537"/>
              <a:gd name="connsiteY2" fmla="*/ 378097 h 6524625"/>
              <a:gd name="connsiteX3" fmla="*/ 2268537 w 2268537"/>
              <a:gd name="connsiteY3" fmla="*/ 6524625 h 6524625"/>
              <a:gd name="connsiteX4" fmla="*/ 0 w 2268537"/>
              <a:gd name="connsiteY4" fmla="*/ 6524625 h 6524625"/>
              <a:gd name="connsiteX5" fmla="*/ 0 w 2268537"/>
              <a:gd name="connsiteY5" fmla="*/ 0 h 6524625"/>
              <a:gd name="connsiteX0" fmla="*/ 0 w 2268537"/>
              <a:gd name="connsiteY0" fmla="*/ 0 h 6524625"/>
              <a:gd name="connsiteX1" fmla="*/ 1216185 w 2268537"/>
              <a:gd name="connsiteY1" fmla="*/ 9237 h 6524625"/>
              <a:gd name="connsiteX2" fmla="*/ 1585047 w 2268537"/>
              <a:gd name="connsiteY2" fmla="*/ 1070824 h 6524625"/>
              <a:gd name="connsiteX3" fmla="*/ 2268537 w 2268537"/>
              <a:gd name="connsiteY3" fmla="*/ 6524625 h 6524625"/>
              <a:gd name="connsiteX4" fmla="*/ 0 w 2268537"/>
              <a:gd name="connsiteY4" fmla="*/ 6524625 h 6524625"/>
              <a:gd name="connsiteX5" fmla="*/ 0 w 2268537"/>
              <a:gd name="connsiteY5" fmla="*/ 0 h 6524625"/>
              <a:gd name="connsiteX0" fmla="*/ 0 w 2268537"/>
              <a:gd name="connsiteY0" fmla="*/ 9236 h 6533861"/>
              <a:gd name="connsiteX1" fmla="*/ 1216185 w 2268537"/>
              <a:gd name="connsiteY1" fmla="*/ 0 h 6533861"/>
              <a:gd name="connsiteX2" fmla="*/ 1585047 w 2268537"/>
              <a:gd name="connsiteY2" fmla="*/ 1080060 h 6533861"/>
              <a:gd name="connsiteX3" fmla="*/ 2268537 w 2268537"/>
              <a:gd name="connsiteY3" fmla="*/ 6533861 h 6533861"/>
              <a:gd name="connsiteX4" fmla="*/ 0 w 2268537"/>
              <a:gd name="connsiteY4" fmla="*/ 6533861 h 6533861"/>
              <a:gd name="connsiteX5" fmla="*/ 0 w 2268537"/>
              <a:gd name="connsiteY5" fmla="*/ 9236 h 6533861"/>
              <a:gd name="connsiteX0" fmla="*/ 0 w 2243137"/>
              <a:gd name="connsiteY0" fmla="*/ 9236 h 6533861"/>
              <a:gd name="connsiteX1" fmla="*/ 1216185 w 2243137"/>
              <a:gd name="connsiteY1" fmla="*/ 0 h 6533861"/>
              <a:gd name="connsiteX2" fmla="*/ 1585047 w 2243137"/>
              <a:gd name="connsiteY2" fmla="*/ 1080060 h 6533861"/>
              <a:gd name="connsiteX3" fmla="*/ 2243137 w 2243137"/>
              <a:gd name="connsiteY3" fmla="*/ 6533861 h 6533861"/>
              <a:gd name="connsiteX4" fmla="*/ 0 w 2243137"/>
              <a:gd name="connsiteY4" fmla="*/ 6533861 h 6533861"/>
              <a:gd name="connsiteX5" fmla="*/ 0 w 2243137"/>
              <a:gd name="connsiteY5" fmla="*/ 9236 h 6533861"/>
              <a:gd name="connsiteX0" fmla="*/ 0 w 2260600"/>
              <a:gd name="connsiteY0" fmla="*/ 9236 h 6533861"/>
              <a:gd name="connsiteX1" fmla="*/ 1216185 w 2260600"/>
              <a:gd name="connsiteY1" fmla="*/ 0 h 6533861"/>
              <a:gd name="connsiteX2" fmla="*/ 1585047 w 2260600"/>
              <a:gd name="connsiteY2" fmla="*/ 1080060 h 6533861"/>
              <a:gd name="connsiteX3" fmla="*/ 2260600 w 2260600"/>
              <a:gd name="connsiteY3" fmla="*/ 5587711 h 6533861"/>
              <a:gd name="connsiteX4" fmla="*/ 2243137 w 2260600"/>
              <a:gd name="connsiteY4" fmla="*/ 6533861 h 6533861"/>
              <a:gd name="connsiteX5" fmla="*/ 0 w 2260600"/>
              <a:gd name="connsiteY5" fmla="*/ 6533861 h 6533861"/>
              <a:gd name="connsiteX6" fmla="*/ 0 w 2260600"/>
              <a:gd name="connsiteY6" fmla="*/ 9236 h 6533861"/>
              <a:gd name="connsiteX0" fmla="*/ 0 w 2270649"/>
              <a:gd name="connsiteY0" fmla="*/ 9236 h 6533861"/>
              <a:gd name="connsiteX1" fmla="*/ 1216185 w 2270649"/>
              <a:gd name="connsiteY1" fmla="*/ 0 h 6533861"/>
              <a:gd name="connsiteX2" fmla="*/ 1585047 w 2270649"/>
              <a:gd name="connsiteY2" fmla="*/ 1080060 h 6533861"/>
              <a:gd name="connsiteX3" fmla="*/ 2209800 w 2270649"/>
              <a:gd name="connsiteY3" fmla="*/ 4463761 h 6533861"/>
              <a:gd name="connsiteX4" fmla="*/ 2260600 w 2270649"/>
              <a:gd name="connsiteY4" fmla="*/ 5587711 h 6533861"/>
              <a:gd name="connsiteX5" fmla="*/ 2243137 w 2270649"/>
              <a:gd name="connsiteY5" fmla="*/ 6533861 h 6533861"/>
              <a:gd name="connsiteX6" fmla="*/ 0 w 2270649"/>
              <a:gd name="connsiteY6" fmla="*/ 6533861 h 6533861"/>
              <a:gd name="connsiteX7" fmla="*/ 0 w 2270649"/>
              <a:gd name="connsiteY7" fmla="*/ 9236 h 6533861"/>
              <a:gd name="connsiteX0" fmla="*/ 0 w 2260600"/>
              <a:gd name="connsiteY0" fmla="*/ 9236 h 6533861"/>
              <a:gd name="connsiteX1" fmla="*/ 1216185 w 2260600"/>
              <a:gd name="connsiteY1" fmla="*/ 0 h 6533861"/>
              <a:gd name="connsiteX2" fmla="*/ 1585047 w 2260600"/>
              <a:gd name="connsiteY2" fmla="*/ 1080060 h 6533861"/>
              <a:gd name="connsiteX3" fmla="*/ 2209800 w 2260600"/>
              <a:gd name="connsiteY3" fmla="*/ 4463761 h 6533861"/>
              <a:gd name="connsiteX4" fmla="*/ 2260600 w 2260600"/>
              <a:gd name="connsiteY4" fmla="*/ 5587711 h 6533861"/>
              <a:gd name="connsiteX5" fmla="*/ 2243137 w 2260600"/>
              <a:gd name="connsiteY5" fmla="*/ 6533861 h 6533861"/>
              <a:gd name="connsiteX6" fmla="*/ 0 w 2260600"/>
              <a:gd name="connsiteY6" fmla="*/ 6533861 h 6533861"/>
              <a:gd name="connsiteX7" fmla="*/ 0 w 2260600"/>
              <a:gd name="connsiteY7" fmla="*/ 9236 h 6533861"/>
              <a:gd name="connsiteX0" fmla="*/ 0 w 2273405"/>
              <a:gd name="connsiteY0" fmla="*/ 9236 h 6533861"/>
              <a:gd name="connsiteX1" fmla="*/ 1216185 w 2273405"/>
              <a:gd name="connsiteY1" fmla="*/ 0 h 6533861"/>
              <a:gd name="connsiteX2" fmla="*/ 1585047 w 2273405"/>
              <a:gd name="connsiteY2" fmla="*/ 1080060 h 6533861"/>
              <a:gd name="connsiteX3" fmla="*/ 2235200 w 2273405"/>
              <a:gd name="connsiteY3" fmla="*/ 4463761 h 6533861"/>
              <a:gd name="connsiteX4" fmla="*/ 2260600 w 2273405"/>
              <a:gd name="connsiteY4" fmla="*/ 5587711 h 6533861"/>
              <a:gd name="connsiteX5" fmla="*/ 2243137 w 2273405"/>
              <a:gd name="connsiteY5" fmla="*/ 6533861 h 6533861"/>
              <a:gd name="connsiteX6" fmla="*/ 0 w 2273405"/>
              <a:gd name="connsiteY6" fmla="*/ 6533861 h 6533861"/>
              <a:gd name="connsiteX7" fmla="*/ 0 w 2273405"/>
              <a:gd name="connsiteY7" fmla="*/ 9236 h 6533861"/>
              <a:gd name="connsiteX0" fmla="*/ 0 w 2260600"/>
              <a:gd name="connsiteY0" fmla="*/ 9236 h 6533861"/>
              <a:gd name="connsiteX1" fmla="*/ 1216185 w 2260600"/>
              <a:gd name="connsiteY1" fmla="*/ 0 h 6533861"/>
              <a:gd name="connsiteX2" fmla="*/ 1585047 w 2260600"/>
              <a:gd name="connsiteY2" fmla="*/ 1080060 h 6533861"/>
              <a:gd name="connsiteX3" fmla="*/ 2235200 w 2260600"/>
              <a:gd name="connsiteY3" fmla="*/ 4463761 h 6533861"/>
              <a:gd name="connsiteX4" fmla="*/ 2260600 w 2260600"/>
              <a:gd name="connsiteY4" fmla="*/ 5587711 h 6533861"/>
              <a:gd name="connsiteX5" fmla="*/ 2243137 w 2260600"/>
              <a:gd name="connsiteY5" fmla="*/ 6533861 h 6533861"/>
              <a:gd name="connsiteX6" fmla="*/ 0 w 2260600"/>
              <a:gd name="connsiteY6" fmla="*/ 6533861 h 6533861"/>
              <a:gd name="connsiteX7" fmla="*/ 0 w 2260600"/>
              <a:gd name="connsiteY7" fmla="*/ 9236 h 6533861"/>
              <a:gd name="connsiteX0" fmla="*/ 0 w 2260600"/>
              <a:gd name="connsiteY0" fmla="*/ 9236 h 6533861"/>
              <a:gd name="connsiteX1" fmla="*/ 1216185 w 2260600"/>
              <a:gd name="connsiteY1" fmla="*/ 0 h 6533861"/>
              <a:gd name="connsiteX2" fmla="*/ 1585047 w 2260600"/>
              <a:gd name="connsiteY2" fmla="*/ 1080060 h 6533861"/>
              <a:gd name="connsiteX3" fmla="*/ 2095500 w 2260600"/>
              <a:gd name="connsiteY3" fmla="*/ 3454111 h 6533861"/>
              <a:gd name="connsiteX4" fmla="*/ 2235200 w 2260600"/>
              <a:gd name="connsiteY4" fmla="*/ 4463761 h 6533861"/>
              <a:gd name="connsiteX5" fmla="*/ 2260600 w 2260600"/>
              <a:gd name="connsiteY5" fmla="*/ 5587711 h 6533861"/>
              <a:gd name="connsiteX6" fmla="*/ 2243137 w 2260600"/>
              <a:gd name="connsiteY6" fmla="*/ 6533861 h 6533861"/>
              <a:gd name="connsiteX7" fmla="*/ 0 w 2260600"/>
              <a:gd name="connsiteY7" fmla="*/ 6533861 h 6533861"/>
              <a:gd name="connsiteX8" fmla="*/ 0 w 2260600"/>
              <a:gd name="connsiteY8" fmla="*/ 9236 h 6533861"/>
              <a:gd name="connsiteX0" fmla="*/ 0 w 2260600"/>
              <a:gd name="connsiteY0" fmla="*/ 9236 h 6533861"/>
              <a:gd name="connsiteX1" fmla="*/ 1216185 w 2260600"/>
              <a:gd name="connsiteY1" fmla="*/ 0 h 6533861"/>
              <a:gd name="connsiteX2" fmla="*/ 1585047 w 2260600"/>
              <a:gd name="connsiteY2" fmla="*/ 1080060 h 6533861"/>
              <a:gd name="connsiteX3" fmla="*/ 2095500 w 2260600"/>
              <a:gd name="connsiteY3" fmla="*/ 3454111 h 6533861"/>
              <a:gd name="connsiteX4" fmla="*/ 2235200 w 2260600"/>
              <a:gd name="connsiteY4" fmla="*/ 4463761 h 6533861"/>
              <a:gd name="connsiteX5" fmla="*/ 2260600 w 2260600"/>
              <a:gd name="connsiteY5" fmla="*/ 5587711 h 6533861"/>
              <a:gd name="connsiteX6" fmla="*/ 2243137 w 2260600"/>
              <a:gd name="connsiteY6" fmla="*/ 6533861 h 6533861"/>
              <a:gd name="connsiteX7" fmla="*/ 0 w 2260600"/>
              <a:gd name="connsiteY7" fmla="*/ 6533861 h 6533861"/>
              <a:gd name="connsiteX8" fmla="*/ 0 w 2260600"/>
              <a:gd name="connsiteY8" fmla="*/ 9236 h 6533861"/>
              <a:gd name="connsiteX0" fmla="*/ 0 w 2260600"/>
              <a:gd name="connsiteY0" fmla="*/ 9236 h 6533861"/>
              <a:gd name="connsiteX1" fmla="*/ 1216185 w 2260600"/>
              <a:gd name="connsiteY1" fmla="*/ 0 h 6533861"/>
              <a:gd name="connsiteX2" fmla="*/ 1585047 w 2260600"/>
              <a:gd name="connsiteY2" fmla="*/ 1080060 h 6533861"/>
              <a:gd name="connsiteX3" fmla="*/ 1898650 w 2260600"/>
              <a:gd name="connsiteY3" fmla="*/ 2279361 h 6533861"/>
              <a:gd name="connsiteX4" fmla="*/ 2095500 w 2260600"/>
              <a:gd name="connsiteY4" fmla="*/ 3454111 h 6533861"/>
              <a:gd name="connsiteX5" fmla="*/ 2235200 w 2260600"/>
              <a:gd name="connsiteY5" fmla="*/ 4463761 h 6533861"/>
              <a:gd name="connsiteX6" fmla="*/ 2260600 w 2260600"/>
              <a:gd name="connsiteY6" fmla="*/ 5587711 h 6533861"/>
              <a:gd name="connsiteX7" fmla="*/ 2243137 w 2260600"/>
              <a:gd name="connsiteY7" fmla="*/ 6533861 h 6533861"/>
              <a:gd name="connsiteX8" fmla="*/ 0 w 2260600"/>
              <a:gd name="connsiteY8" fmla="*/ 6533861 h 6533861"/>
              <a:gd name="connsiteX9" fmla="*/ 0 w 2260600"/>
              <a:gd name="connsiteY9" fmla="*/ 9236 h 6533861"/>
              <a:gd name="connsiteX0" fmla="*/ 0 w 3417887"/>
              <a:gd name="connsiteY0" fmla="*/ 9236 h 6546561"/>
              <a:gd name="connsiteX1" fmla="*/ 1216185 w 3417887"/>
              <a:gd name="connsiteY1" fmla="*/ 0 h 6546561"/>
              <a:gd name="connsiteX2" fmla="*/ 1585047 w 3417887"/>
              <a:gd name="connsiteY2" fmla="*/ 1080060 h 6546561"/>
              <a:gd name="connsiteX3" fmla="*/ 1898650 w 3417887"/>
              <a:gd name="connsiteY3" fmla="*/ 2279361 h 6546561"/>
              <a:gd name="connsiteX4" fmla="*/ 2095500 w 3417887"/>
              <a:gd name="connsiteY4" fmla="*/ 3454111 h 6546561"/>
              <a:gd name="connsiteX5" fmla="*/ 2235200 w 3417887"/>
              <a:gd name="connsiteY5" fmla="*/ 4463761 h 6546561"/>
              <a:gd name="connsiteX6" fmla="*/ 2260600 w 3417887"/>
              <a:gd name="connsiteY6" fmla="*/ 5587711 h 6546561"/>
              <a:gd name="connsiteX7" fmla="*/ 3417887 w 3417887"/>
              <a:gd name="connsiteY7" fmla="*/ 6546561 h 6546561"/>
              <a:gd name="connsiteX8" fmla="*/ 0 w 3417887"/>
              <a:gd name="connsiteY8" fmla="*/ 6533861 h 6546561"/>
              <a:gd name="connsiteX9" fmla="*/ 0 w 3417887"/>
              <a:gd name="connsiteY9" fmla="*/ 9236 h 6546561"/>
              <a:gd name="connsiteX0" fmla="*/ 0 w 3429000"/>
              <a:gd name="connsiteY0" fmla="*/ 9236 h 6546561"/>
              <a:gd name="connsiteX1" fmla="*/ 1216185 w 3429000"/>
              <a:gd name="connsiteY1" fmla="*/ 0 h 6546561"/>
              <a:gd name="connsiteX2" fmla="*/ 1585047 w 3429000"/>
              <a:gd name="connsiteY2" fmla="*/ 1080060 h 6546561"/>
              <a:gd name="connsiteX3" fmla="*/ 1898650 w 3429000"/>
              <a:gd name="connsiteY3" fmla="*/ 2279361 h 6546561"/>
              <a:gd name="connsiteX4" fmla="*/ 2095500 w 3429000"/>
              <a:gd name="connsiteY4" fmla="*/ 3454111 h 6546561"/>
              <a:gd name="connsiteX5" fmla="*/ 2235200 w 3429000"/>
              <a:gd name="connsiteY5" fmla="*/ 4463761 h 6546561"/>
              <a:gd name="connsiteX6" fmla="*/ 3429000 w 3429000"/>
              <a:gd name="connsiteY6" fmla="*/ 5117811 h 6546561"/>
              <a:gd name="connsiteX7" fmla="*/ 3417887 w 3429000"/>
              <a:gd name="connsiteY7" fmla="*/ 6546561 h 6546561"/>
              <a:gd name="connsiteX8" fmla="*/ 0 w 3429000"/>
              <a:gd name="connsiteY8" fmla="*/ 6533861 h 6546561"/>
              <a:gd name="connsiteX9" fmla="*/ 0 w 3429000"/>
              <a:gd name="connsiteY9" fmla="*/ 9236 h 6546561"/>
              <a:gd name="connsiteX0" fmla="*/ 0 w 3429000"/>
              <a:gd name="connsiteY0" fmla="*/ 9236 h 6546561"/>
              <a:gd name="connsiteX1" fmla="*/ 1216185 w 3429000"/>
              <a:gd name="connsiteY1" fmla="*/ 0 h 6546561"/>
              <a:gd name="connsiteX2" fmla="*/ 1585047 w 3429000"/>
              <a:gd name="connsiteY2" fmla="*/ 1080060 h 6546561"/>
              <a:gd name="connsiteX3" fmla="*/ 1898650 w 3429000"/>
              <a:gd name="connsiteY3" fmla="*/ 2279361 h 6546561"/>
              <a:gd name="connsiteX4" fmla="*/ 2095500 w 3429000"/>
              <a:gd name="connsiteY4" fmla="*/ 3454111 h 6546561"/>
              <a:gd name="connsiteX5" fmla="*/ 3289300 w 3429000"/>
              <a:gd name="connsiteY5" fmla="*/ 3739861 h 6546561"/>
              <a:gd name="connsiteX6" fmla="*/ 3429000 w 3429000"/>
              <a:gd name="connsiteY6" fmla="*/ 5117811 h 6546561"/>
              <a:gd name="connsiteX7" fmla="*/ 3417887 w 3429000"/>
              <a:gd name="connsiteY7" fmla="*/ 6546561 h 6546561"/>
              <a:gd name="connsiteX8" fmla="*/ 0 w 3429000"/>
              <a:gd name="connsiteY8" fmla="*/ 6533861 h 6546561"/>
              <a:gd name="connsiteX9" fmla="*/ 0 w 3429000"/>
              <a:gd name="connsiteY9" fmla="*/ 9236 h 6546561"/>
              <a:gd name="connsiteX0" fmla="*/ 0 w 3429000"/>
              <a:gd name="connsiteY0" fmla="*/ 9236 h 6546561"/>
              <a:gd name="connsiteX1" fmla="*/ 1216185 w 3429000"/>
              <a:gd name="connsiteY1" fmla="*/ 0 h 6546561"/>
              <a:gd name="connsiteX2" fmla="*/ 1585047 w 3429000"/>
              <a:gd name="connsiteY2" fmla="*/ 1080060 h 6546561"/>
              <a:gd name="connsiteX3" fmla="*/ 1898650 w 3429000"/>
              <a:gd name="connsiteY3" fmla="*/ 2279361 h 6546561"/>
              <a:gd name="connsiteX4" fmla="*/ 2095500 w 3429000"/>
              <a:gd name="connsiteY4" fmla="*/ 3454111 h 6546561"/>
              <a:gd name="connsiteX5" fmla="*/ 3289300 w 3429000"/>
              <a:gd name="connsiteY5" fmla="*/ 3739861 h 6546561"/>
              <a:gd name="connsiteX6" fmla="*/ 3429000 w 3429000"/>
              <a:gd name="connsiteY6" fmla="*/ 5117811 h 6546561"/>
              <a:gd name="connsiteX7" fmla="*/ 3417887 w 3429000"/>
              <a:gd name="connsiteY7" fmla="*/ 6546561 h 6546561"/>
              <a:gd name="connsiteX8" fmla="*/ 0 w 3429000"/>
              <a:gd name="connsiteY8" fmla="*/ 6533861 h 6546561"/>
              <a:gd name="connsiteX9" fmla="*/ 0 w 3429000"/>
              <a:gd name="connsiteY9" fmla="*/ 9236 h 6546561"/>
              <a:gd name="connsiteX0" fmla="*/ 0 w 3429000"/>
              <a:gd name="connsiteY0" fmla="*/ 9236 h 6546561"/>
              <a:gd name="connsiteX1" fmla="*/ 1216185 w 3429000"/>
              <a:gd name="connsiteY1" fmla="*/ 0 h 6546561"/>
              <a:gd name="connsiteX2" fmla="*/ 1585047 w 3429000"/>
              <a:gd name="connsiteY2" fmla="*/ 1080060 h 6546561"/>
              <a:gd name="connsiteX3" fmla="*/ 1898650 w 3429000"/>
              <a:gd name="connsiteY3" fmla="*/ 2279361 h 6546561"/>
              <a:gd name="connsiteX4" fmla="*/ 3124200 w 3429000"/>
              <a:gd name="connsiteY4" fmla="*/ 2723861 h 6546561"/>
              <a:gd name="connsiteX5" fmla="*/ 3289300 w 3429000"/>
              <a:gd name="connsiteY5" fmla="*/ 3739861 h 6546561"/>
              <a:gd name="connsiteX6" fmla="*/ 3429000 w 3429000"/>
              <a:gd name="connsiteY6" fmla="*/ 5117811 h 6546561"/>
              <a:gd name="connsiteX7" fmla="*/ 3417887 w 3429000"/>
              <a:gd name="connsiteY7" fmla="*/ 6546561 h 6546561"/>
              <a:gd name="connsiteX8" fmla="*/ 0 w 3429000"/>
              <a:gd name="connsiteY8" fmla="*/ 6533861 h 6546561"/>
              <a:gd name="connsiteX9" fmla="*/ 0 w 3429000"/>
              <a:gd name="connsiteY9" fmla="*/ 9236 h 6546561"/>
              <a:gd name="connsiteX0" fmla="*/ 0 w 3429000"/>
              <a:gd name="connsiteY0" fmla="*/ 9236 h 6546561"/>
              <a:gd name="connsiteX1" fmla="*/ 1216185 w 3429000"/>
              <a:gd name="connsiteY1" fmla="*/ 0 h 6546561"/>
              <a:gd name="connsiteX2" fmla="*/ 1585047 w 3429000"/>
              <a:gd name="connsiteY2" fmla="*/ 1080060 h 6546561"/>
              <a:gd name="connsiteX3" fmla="*/ 1898650 w 3429000"/>
              <a:gd name="connsiteY3" fmla="*/ 2279361 h 6546561"/>
              <a:gd name="connsiteX4" fmla="*/ 3124200 w 3429000"/>
              <a:gd name="connsiteY4" fmla="*/ 2723861 h 6546561"/>
              <a:gd name="connsiteX5" fmla="*/ 3289300 w 3429000"/>
              <a:gd name="connsiteY5" fmla="*/ 3739861 h 6546561"/>
              <a:gd name="connsiteX6" fmla="*/ 3429000 w 3429000"/>
              <a:gd name="connsiteY6" fmla="*/ 5117811 h 6546561"/>
              <a:gd name="connsiteX7" fmla="*/ 3417887 w 3429000"/>
              <a:gd name="connsiteY7" fmla="*/ 6546561 h 6546561"/>
              <a:gd name="connsiteX8" fmla="*/ 0 w 3429000"/>
              <a:gd name="connsiteY8" fmla="*/ 6533861 h 6546561"/>
              <a:gd name="connsiteX9" fmla="*/ 0 w 3429000"/>
              <a:gd name="connsiteY9" fmla="*/ 9236 h 6546561"/>
              <a:gd name="connsiteX0" fmla="*/ 0 w 3429000"/>
              <a:gd name="connsiteY0" fmla="*/ 9236 h 6546561"/>
              <a:gd name="connsiteX1" fmla="*/ 1216185 w 3429000"/>
              <a:gd name="connsiteY1" fmla="*/ 0 h 6546561"/>
              <a:gd name="connsiteX2" fmla="*/ 1585047 w 3429000"/>
              <a:gd name="connsiteY2" fmla="*/ 1080060 h 6546561"/>
              <a:gd name="connsiteX3" fmla="*/ 1898650 w 3429000"/>
              <a:gd name="connsiteY3" fmla="*/ 2279361 h 6546561"/>
              <a:gd name="connsiteX4" fmla="*/ 3124200 w 3429000"/>
              <a:gd name="connsiteY4" fmla="*/ 2723861 h 6546561"/>
              <a:gd name="connsiteX5" fmla="*/ 3333750 w 3429000"/>
              <a:gd name="connsiteY5" fmla="*/ 3936711 h 6546561"/>
              <a:gd name="connsiteX6" fmla="*/ 3429000 w 3429000"/>
              <a:gd name="connsiteY6" fmla="*/ 5117811 h 6546561"/>
              <a:gd name="connsiteX7" fmla="*/ 3417887 w 3429000"/>
              <a:gd name="connsiteY7" fmla="*/ 6546561 h 6546561"/>
              <a:gd name="connsiteX8" fmla="*/ 0 w 3429000"/>
              <a:gd name="connsiteY8" fmla="*/ 6533861 h 6546561"/>
              <a:gd name="connsiteX9" fmla="*/ 0 w 3429000"/>
              <a:gd name="connsiteY9" fmla="*/ 9236 h 6546561"/>
              <a:gd name="connsiteX0" fmla="*/ 0 w 3429000"/>
              <a:gd name="connsiteY0" fmla="*/ 9236 h 6546561"/>
              <a:gd name="connsiteX1" fmla="*/ 1216185 w 3429000"/>
              <a:gd name="connsiteY1" fmla="*/ 0 h 6546561"/>
              <a:gd name="connsiteX2" fmla="*/ 1585047 w 3429000"/>
              <a:gd name="connsiteY2" fmla="*/ 1080060 h 6546561"/>
              <a:gd name="connsiteX3" fmla="*/ 1898650 w 3429000"/>
              <a:gd name="connsiteY3" fmla="*/ 2279361 h 6546561"/>
              <a:gd name="connsiteX4" fmla="*/ 3162300 w 3429000"/>
              <a:gd name="connsiteY4" fmla="*/ 2908011 h 6546561"/>
              <a:gd name="connsiteX5" fmla="*/ 3333750 w 3429000"/>
              <a:gd name="connsiteY5" fmla="*/ 3936711 h 6546561"/>
              <a:gd name="connsiteX6" fmla="*/ 3429000 w 3429000"/>
              <a:gd name="connsiteY6" fmla="*/ 5117811 h 6546561"/>
              <a:gd name="connsiteX7" fmla="*/ 3417887 w 3429000"/>
              <a:gd name="connsiteY7" fmla="*/ 6546561 h 6546561"/>
              <a:gd name="connsiteX8" fmla="*/ 0 w 3429000"/>
              <a:gd name="connsiteY8" fmla="*/ 6533861 h 6546561"/>
              <a:gd name="connsiteX9" fmla="*/ 0 w 3429000"/>
              <a:gd name="connsiteY9" fmla="*/ 9236 h 6546561"/>
              <a:gd name="connsiteX0" fmla="*/ 0 w 3429000"/>
              <a:gd name="connsiteY0" fmla="*/ 9236 h 6546561"/>
              <a:gd name="connsiteX1" fmla="*/ 1216185 w 3429000"/>
              <a:gd name="connsiteY1" fmla="*/ 0 h 6546561"/>
              <a:gd name="connsiteX2" fmla="*/ 1585047 w 3429000"/>
              <a:gd name="connsiteY2" fmla="*/ 1080060 h 6546561"/>
              <a:gd name="connsiteX3" fmla="*/ 2946400 w 3429000"/>
              <a:gd name="connsiteY3" fmla="*/ 1904711 h 6546561"/>
              <a:gd name="connsiteX4" fmla="*/ 3162300 w 3429000"/>
              <a:gd name="connsiteY4" fmla="*/ 2908011 h 6546561"/>
              <a:gd name="connsiteX5" fmla="*/ 3333750 w 3429000"/>
              <a:gd name="connsiteY5" fmla="*/ 3936711 h 6546561"/>
              <a:gd name="connsiteX6" fmla="*/ 3429000 w 3429000"/>
              <a:gd name="connsiteY6" fmla="*/ 5117811 h 6546561"/>
              <a:gd name="connsiteX7" fmla="*/ 3417887 w 3429000"/>
              <a:gd name="connsiteY7" fmla="*/ 6546561 h 6546561"/>
              <a:gd name="connsiteX8" fmla="*/ 0 w 3429000"/>
              <a:gd name="connsiteY8" fmla="*/ 6533861 h 6546561"/>
              <a:gd name="connsiteX9" fmla="*/ 0 w 3429000"/>
              <a:gd name="connsiteY9" fmla="*/ 9236 h 6546561"/>
              <a:gd name="connsiteX0" fmla="*/ 0 w 3429000"/>
              <a:gd name="connsiteY0" fmla="*/ 9236 h 6546561"/>
              <a:gd name="connsiteX1" fmla="*/ 1216185 w 3429000"/>
              <a:gd name="connsiteY1" fmla="*/ 0 h 6546561"/>
              <a:gd name="connsiteX2" fmla="*/ 2601047 w 3429000"/>
              <a:gd name="connsiteY2" fmla="*/ 762560 h 6546561"/>
              <a:gd name="connsiteX3" fmla="*/ 2946400 w 3429000"/>
              <a:gd name="connsiteY3" fmla="*/ 1904711 h 6546561"/>
              <a:gd name="connsiteX4" fmla="*/ 3162300 w 3429000"/>
              <a:gd name="connsiteY4" fmla="*/ 2908011 h 6546561"/>
              <a:gd name="connsiteX5" fmla="*/ 3333750 w 3429000"/>
              <a:gd name="connsiteY5" fmla="*/ 3936711 h 6546561"/>
              <a:gd name="connsiteX6" fmla="*/ 3429000 w 3429000"/>
              <a:gd name="connsiteY6" fmla="*/ 5117811 h 6546561"/>
              <a:gd name="connsiteX7" fmla="*/ 3417887 w 3429000"/>
              <a:gd name="connsiteY7" fmla="*/ 6546561 h 6546561"/>
              <a:gd name="connsiteX8" fmla="*/ 0 w 3429000"/>
              <a:gd name="connsiteY8" fmla="*/ 6533861 h 6546561"/>
              <a:gd name="connsiteX9" fmla="*/ 0 w 3429000"/>
              <a:gd name="connsiteY9" fmla="*/ 9236 h 6546561"/>
              <a:gd name="connsiteX0" fmla="*/ 0 w 3429000"/>
              <a:gd name="connsiteY0" fmla="*/ 0 h 6537325"/>
              <a:gd name="connsiteX1" fmla="*/ 2333785 w 3429000"/>
              <a:gd name="connsiteY1" fmla="*/ 3464 h 6537325"/>
              <a:gd name="connsiteX2" fmla="*/ 2601047 w 3429000"/>
              <a:gd name="connsiteY2" fmla="*/ 753324 h 6537325"/>
              <a:gd name="connsiteX3" fmla="*/ 2946400 w 3429000"/>
              <a:gd name="connsiteY3" fmla="*/ 1895475 h 6537325"/>
              <a:gd name="connsiteX4" fmla="*/ 3162300 w 3429000"/>
              <a:gd name="connsiteY4" fmla="*/ 2898775 h 6537325"/>
              <a:gd name="connsiteX5" fmla="*/ 3333750 w 3429000"/>
              <a:gd name="connsiteY5" fmla="*/ 3927475 h 6537325"/>
              <a:gd name="connsiteX6" fmla="*/ 3429000 w 3429000"/>
              <a:gd name="connsiteY6" fmla="*/ 5108575 h 6537325"/>
              <a:gd name="connsiteX7" fmla="*/ 3417887 w 3429000"/>
              <a:gd name="connsiteY7" fmla="*/ 6537325 h 6537325"/>
              <a:gd name="connsiteX8" fmla="*/ 0 w 3429000"/>
              <a:gd name="connsiteY8" fmla="*/ 6524625 h 6537325"/>
              <a:gd name="connsiteX9" fmla="*/ 0 w 3429000"/>
              <a:gd name="connsiteY9" fmla="*/ 0 h 6537325"/>
              <a:gd name="connsiteX0" fmla="*/ 0 w 3429000"/>
              <a:gd name="connsiteY0" fmla="*/ 0 h 6537325"/>
              <a:gd name="connsiteX1" fmla="*/ 2333785 w 3429000"/>
              <a:gd name="connsiteY1" fmla="*/ 3464 h 6537325"/>
              <a:gd name="connsiteX2" fmla="*/ 2601047 w 3429000"/>
              <a:gd name="connsiteY2" fmla="*/ 753324 h 6537325"/>
              <a:gd name="connsiteX3" fmla="*/ 2946400 w 3429000"/>
              <a:gd name="connsiteY3" fmla="*/ 1895475 h 6537325"/>
              <a:gd name="connsiteX4" fmla="*/ 3180773 w 3429000"/>
              <a:gd name="connsiteY4" fmla="*/ 2908012 h 6537325"/>
              <a:gd name="connsiteX5" fmla="*/ 3333750 w 3429000"/>
              <a:gd name="connsiteY5" fmla="*/ 3927475 h 6537325"/>
              <a:gd name="connsiteX6" fmla="*/ 3429000 w 3429000"/>
              <a:gd name="connsiteY6" fmla="*/ 5108575 h 6537325"/>
              <a:gd name="connsiteX7" fmla="*/ 3417887 w 3429000"/>
              <a:gd name="connsiteY7" fmla="*/ 6537325 h 6537325"/>
              <a:gd name="connsiteX8" fmla="*/ 0 w 3429000"/>
              <a:gd name="connsiteY8" fmla="*/ 6524625 h 6537325"/>
              <a:gd name="connsiteX9" fmla="*/ 0 w 3429000"/>
              <a:gd name="connsiteY9" fmla="*/ 0 h 6537325"/>
              <a:gd name="connsiteX0" fmla="*/ 0 w 3429000"/>
              <a:gd name="connsiteY0" fmla="*/ 0 h 6537325"/>
              <a:gd name="connsiteX1" fmla="*/ 2499248 w 3429000"/>
              <a:gd name="connsiteY1" fmla="*/ 3464 h 6537325"/>
              <a:gd name="connsiteX2" fmla="*/ 2601047 w 3429000"/>
              <a:gd name="connsiteY2" fmla="*/ 753324 h 6537325"/>
              <a:gd name="connsiteX3" fmla="*/ 2946400 w 3429000"/>
              <a:gd name="connsiteY3" fmla="*/ 1895475 h 6537325"/>
              <a:gd name="connsiteX4" fmla="*/ 3180773 w 3429000"/>
              <a:gd name="connsiteY4" fmla="*/ 2908012 h 6537325"/>
              <a:gd name="connsiteX5" fmla="*/ 3333750 w 3429000"/>
              <a:gd name="connsiteY5" fmla="*/ 3927475 h 6537325"/>
              <a:gd name="connsiteX6" fmla="*/ 3429000 w 3429000"/>
              <a:gd name="connsiteY6" fmla="*/ 5108575 h 6537325"/>
              <a:gd name="connsiteX7" fmla="*/ 3417887 w 3429000"/>
              <a:gd name="connsiteY7" fmla="*/ 6537325 h 6537325"/>
              <a:gd name="connsiteX8" fmla="*/ 0 w 3429000"/>
              <a:gd name="connsiteY8" fmla="*/ 6524625 h 6537325"/>
              <a:gd name="connsiteX9" fmla="*/ 0 w 3429000"/>
              <a:gd name="connsiteY9" fmla="*/ 0 h 6537325"/>
              <a:gd name="connsiteX0" fmla="*/ 0 w 3429000"/>
              <a:gd name="connsiteY0" fmla="*/ 0 h 6537325"/>
              <a:gd name="connsiteX1" fmla="*/ 2499248 w 3429000"/>
              <a:gd name="connsiteY1" fmla="*/ 3464 h 6537325"/>
              <a:gd name="connsiteX2" fmla="*/ 2946400 w 3429000"/>
              <a:gd name="connsiteY2" fmla="*/ 1895475 h 6537325"/>
              <a:gd name="connsiteX3" fmla="*/ 3180773 w 3429000"/>
              <a:gd name="connsiteY3" fmla="*/ 2908012 h 6537325"/>
              <a:gd name="connsiteX4" fmla="*/ 3333750 w 3429000"/>
              <a:gd name="connsiteY4" fmla="*/ 3927475 h 6537325"/>
              <a:gd name="connsiteX5" fmla="*/ 3429000 w 3429000"/>
              <a:gd name="connsiteY5" fmla="*/ 5108575 h 6537325"/>
              <a:gd name="connsiteX6" fmla="*/ 3417887 w 3429000"/>
              <a:gd name="connsiteY6" fmla="*/ 6537325 h 6537325"/>
              <a:gd name="connsiteX7" fmla="*/ 0 w 3429000"/>
              <a:gd name="connsiteY7" fmla="*/ 6524625 h 6537325"/>
              <a:gd name="connsiteX8" fmla="*/ 0 w 3429000"/>
              <a:gd name="connsiteY8" fmla="*/ 0 h 6537325"/>
              <a:gd name="connsiteX0" fmla="*/ 0 w 3429000"/>
              <a:gd name="connsiteY0" fmla="*/ 0 h 6537325"/>
              <a:gd name="connsiteX1" fmla="*/ 2499248 w 3429000"/>
              <a:gd name="connsiteY1" fmla="*/ 3464 h 6537325"/>
              <a:gd name="connsiteX2" fmla="*/ 3180773 w 3429000"/>
              <a:gd name="connsiteY2" fmla="*/ 2908012 h 6537325"/>
              <a:gd name="connsiteX3" fmla="*/ 3333750 w 3429000"/>
              <a:gd name="connsiteY3" fmla="*/ 3927475 h 6537325"/>
              <a:gd name="connsiteX4" fmla="*/ 3429000 w 3429000"/>
              <a:gd name="connsiteY4" fmla="*/ 5108575 h 6537325"/>
              <a:gd name="connsiteX5" fmla="*/ 3417887 w 3429000"/>
              <a:gd name="connsiteY5" fmla="*/ 6537325 h 6537325"/>
              <a:gd name="connsiteX6" fmla="*/ 0 w 3429000"/>
              <a:gd name="connsiteY6" fmla="*/ 6524625 h 6537325"/>
              <a:gd name="connsiteX7" fmla="*/ 0 w 3429000"/>
              <a:gd name="connsiteY7" fmla="*/ 0 h 6537325"/>
              <a:gd name="connsiteX0" fmla="*/ 0 w 3429000"/>
              <a:gd name="connsiteY0" fmla="*/ 0 h 6537325"/>
              <a:gd name="connsiteX1" fmla="*/ 2499248 w 3429000"/>
              <a:gd name="connsiteY1" fmla="*/ 3464 h 6537325"/>
              <a:gd name="connsiteX2" fmla="*/ 3333750 w 3429000"/>
              <a:gd name="connsiteY2" fmla="*/ 3927475 h 6537325"/>
              <a:gd name="connsiteX3" fmla="*/ 3429000 w 3429000"/>
              <a:gd name="connsiteY3" fmla="*/ 5108575 h 6537325"/>
              <a:gd name="connsiteX4" fmla="*/ 3417887 w 3429000"/>
              <a:gd name="connsiteY4" fmla="*/ 6537325 h 6537325"/>
              <a:gd name="connsiteX5" fmla="*/ 0 w 3429000"/>
              <a:gd name="connsiteY5" fmla="*/ 6524625 h 6537325"/>
              <a:gd name="connsiteX6" fmla="*/ 0 w 3429000"/>
              <a:gd name="connsiteY6" fmla="*/ 0 h 6537325"/>
              <a:gd name="connsiteX0" fmla="*/ 0 w 3677283"/>
              <a:gd name="connsiteY0" fmla="*/ 0 h 6537325"/>
              <a:gd name="connsiteX1" fmla="*/ 2499248 w 3677283"/>
              <a:gd name="connsiteY1" fmla="*/ 3464 h 6537325"/>
              <a:gd name="connsiteX2" fmla="*/ 3333750 w 3677283"/>
              <a:gd name="connsiteY2" fmla="*/ 3927475 h 6537325"/>
              <a:gd name="connsiteX3" fmla="*/ 3417887 w 3677283"/>
              <a:gd name="connsiteY3" fmla="*/ 6537325 h 6537325"/>
              <a:gd name="connsiteX4" fmla="*/ 0 w 3677283"/>
              <a:gd name="connsiteY4" fmla="*/ 6524625 h 6537325"/>
              <a:gd name="connsiteX5" fmla="*/ 0 w 3677283"/>
              <a:gd name="connsiteY5" fmla="*/ 0 h 6537325"/>
              <a:gd name="connsiteX0" fmla="*/ 0 w 3565934"/>
              <a:gd name="connsiteY0" fmla="*/ 0 h 6546033"/>
              <a:gd name="connsiteX1" fmla="*/ 2499248 w 3565934"/>
              <a:gd name="connsiteY1" fmla="*/ 3464 h 6546033"/>
              <a:gd name="connsiteX2" fmla="*/ 3333750 w 3565934"/>
              <a:gd name="connsiteY2" fmla="*/ 3927475 h 6546033"/>
              <a:gd name="connsiteX3" fmla="*/ 3252424 w 3565934"/>
              <a:gd name="connsiteY3" fmla="*/ 6546033 h 6546033"/>
              <a:gd name="connsiteX4" fmla="*/ 0 w 3565934"/>
              <a:gd name="connsiteY4" fmla="*/ 6524625 h 6546033"/>
              <a:gd name="connsiteX5" fmla="*/ 0 w 3565934"/>
              <a:gd name="connsiteY5" fmla="*/ 0 h 6546033"/>
              <a:gd name="connsiteX0" fmla="*/ 0 w 3413900"/>
              <a:gd name="connsiteY0" fmla="*/ 0 h 6546033"/>
              <a:gd name="connsiteX1" fmla="*/ 2499248 w 3413900"/>
              <a:gd name="connsiteY1" fmla="*/ 3464 h 6546033"/>
              <a:gd name="connsiteX2" fmla="*/ 3333750 w 3413900"/>
              <a:gd name="connsiteY2" fmla="*/ 3927475 h 6546033"/>
              <a:gd name="connsiteX3" fmla="*/ 3252424 w 3413900"/>
              <a:gd name="connsiteY3" fmla="*/ 6546033 h 6546033"/>
              <a:gd name="connsiteX4" fmla="*/ 0 w 3413900"/>
              <a:gd name="connsiteY4" fmla="*/ 6524625 h 6546033"/>
              <a:gd name="connsiteX5" fmla="*/ 0 w 3413900"/>
              <a:gd name="connsiteY5" fmla="*/ 0 h 6546033"/>
              <a:gd name="connsiteX0" fmla="*/ 0 w 3390272"/>
              <a:gd name="connsiteY0" fmla="*/ 0 h 6546033"/>
              <a:gd name="connsiteX1" fmla="*/ 2499248 w 3390272"/>
              <a:gd name="connsiteY1" fmla="*/ 3464 h 6546033"/>
              <a:gd name="connsiteX2" fmla="*/ 3333750 w 3390272"/>
              <a:gd name="connsiteY2" fmla="*/ 3927475 h 6546033"/>
              <a:gd name="connsiteX3" fmla="*/ 3252424 w 3390272"/>
              <a:gd name="connsiteY3" fmla="*/ 6546033 h 6546033"/>
              <a:gd name="connsiteX4" fmla="*/ 0 w 3390272"/>
              <a:gd name="connsiteY4" fmla="*/ 6524625 h 6546033"/>
              <a:gd name="connsiteX5" fmla="*/ 0 w 3390272"/>
              <a:gd name="connsiteY5" fmla="*/ 0 h 6546033"/>
              <a:gd name="connsiteX0" fmla="*/ 0 w 3390272"/>
              <a:gd name="connsiteY0" fmla="*/ 0 h 6546033"/>
              <a:gd name="connsiteX1" fmla="*/ 2499248 w 3390272"/>
              <a:gd name="connsiteY1" fmla="*/ 3464 h 6546033"/>
              <a:gd name="connsiteX2" fmla="*/ 3333750 w 3390272"/>
              <a:gd name="connsiteY2" fmla="*/ 3927475 h 6546033"/>
              <a:gd name="connsiteX3" fmla="*/ 3252424 w 3390272"/>
              <a:gd name="connsiteY3" fmla="*/ 6546033 h 6546033"/>
              <a:gd name="connsiteX4" fmla="*/ 0 w 3390272"/>
              <a:gd name="connsiteY4" fmla="*/ 6524625 h 6546033"/>
              <a:gd name="connsiteX5" fmla="*/ 0 w 3390272"/>
              <a:gd name="connsiteY5" fmla="*/ 0 h 6546033"/>
              <a:gd name="connsiteX0" fmla="*/ 0 w 3390272"/>
              <a:gd name="connsiteY0" fmla="*/ 0 h 6546033"/>
              <a:gd name="connsiteX1" fmla="*/ 2499248 w 3390272"/>
              <a:gd name="connsiteY1" fmla="*/ 3464 h 6546033"/>
              <a:gd name="connsiteX2" fmla="*/ 3333750 w 3390272"/>
              <a:gd name="connsiteY2" fmla="*/ 3927475 h 6546033"/>
              <a:gd name="connsiteX3" fmla="*/ 3252424 w 3390272"/>
              <a:gd name="connsiteY3" fmla="*/ 6546033 h 6546033"/>
              <a:gd name="connsiteX4" fmla="*/ 0 w 3390272"/>
              <a:gd name="connsiteY4" fmla="*/ 6524625 h 6546033"/>
              <a:gd name="connsiteX5" fmla="*/ 0 w 3390272"/>
              <a:gd name="connsiteY5" fmla="*/ 0 h 6546033"/>
              <a:gd name="connsiteX0" fmla="*/ 0 w 3398486"/>
              <a:gd name="connsiteY0" fmla="*/ 0 h 6546033"/>
              <a:gd name="connsiteX1" fmla="*/ 2499248 w 3398486"/>
              <a:gd name="connsiteY1" fmla="*/ 3464 h 6546033"/>
              <a:gd name="connsiteX2" fmla="*/ 3345703 w 3398486"/>
              <a:gd name="connsiteY2" fmla="*/ 3927475 h 6546033"/>
              <a:gd name="connsiteX3" fmla="*/ 3252424 w 3398486"/>
              <a:gd name="connsiteY3" fmla="*/ 6546033 h 6546033"/>
              <a:gd name="connsiteX4" fmla="*/ 0 w 3398486"/>
              <a:gd name="connsiteY4" fmla="*/ 6524625 h 6546033"/>
              <a:gd name="connsiteX5" fmla="*/ 0 w 3398486"/>
              <a:gd name="connsiteY5" fmla="*/ 0 h 6546033"/>
              <a:gd name="connsiteX0" fmla="*/ 0 w 3398486"/>
              <a:gd name="connsiteY0" fmla="*/ 0 h 6546033"/>
              <a:gd name="connsiteX1" fmla="*/ 2499248 w 3398486"/>
              <a:gd name="connsiteY1" fmla="*/ 3464 h 6546033"/>
              <a:gd name="connsiteX2" fmla="*/ 3345703 w 3398486"/>
              <a:gd name="connsiteY2" fmla="*/ 3927475 h 6546033"/>
              <a:gd name="connsiteX3" fmla="*/ 3252424 w 3398486"/>
              <a:gd name="connsiteY3" fmla="*/ 6546033 h 6546033"/>
              <a:gd name="connsiteX4" fmla="*/ 0 w 3398486"/>
              <a:gd name="connsiteY4" fmla="*/ 6524625 h 6546033"/>
              <a:gd name="connsiteX5" fmla="*/ 0 w 3398486"/>
              <a:gd name="connsiteY5" fmla="*/ 0 h 6546033"/>
              <a:gd name="connsiteX0" fmla="*/ 0 w 3385293"/>
              <a:gd name="connsiteY0" fmla="*/ 0 h 6546033"/>
              <a:gd name="connsiteX1" fmla="*/ 2499248 w 3385293"/>
              <a:gd name="connsiteY1" fmla="*/ 3464 h 6546033"/>
              <a:gd name="connsiteX2" fmla="*/ 3345703 w 3385293"/>
              <a:gd name="connsiteY2" fmla="*/ 3927475 h 6546033"/>
              <a:gd name="connsiteX3" fmla="*/ 3252424 w 3385293"/>
              <a:gd name="connsiteY3" fmla="*/ 6546033 h 6546033"/>
              <a:gd name="connsiteX4" fmla="*/ 0 w 3385293"/>
              <a:gd name="connsiteY4" fmla="*/ 6524625 h 6546033"/>
              <a:gd name="connsiteX5" fmla="*/ 0 w 3385293"/>
              <a:gd name="connsiteY5" fmla="*/ 0 h 6546033"/>
              <a:gd name="connsiteX0" fmla="*/ 0 w 3389215"/>
              <a:gd name="connsiteY0" fmla="*/ 0 h 6540056"/>
              <a:gd name="connsiteX1" fmla="*/ 2499248 w 3389215"/>
              <a:gd name="connsiteY1" fmla="*/ 3464 h 6540056"/>
              <a:gd name="connsiteX2" fmla="*/ 3345703 w 3389215"/>
              <a:gd name="connsiteY2" fmla="*/ 3927475 h 6540056"/>
              <a:gd name="connsiteX3" fmla="*/ 3264377 w 3389215"/>
              <a:gd name="connsiteY3" fmla="*/ 6540056 h 6540056"/>
              <a:gd name="connsiteX4" fmla="*/ 0 w 3389215"/>
              <a:gd name="connsiteY4" fmla="*/ 6524625 h 6540056"/>
              <a:gd name="connsiteX5" fmla="*/ 0 w 3389215"/>
              <a:gd name="connsiteY5" fmla="*/ 0 h 6540056"/>
              <a:gd name="connsiteX0" fmla="*/ 0 w 3391357"/>
              <a:gd name="connsiteY0" fmla="*/ 0 h 6534080"/>
              <a:gd name="connsiteX1" fmla="*/ 2499248 w 3391357"/>
              <a:gd name="connsiteY1" fmla="*/ 3464 h 6534080"/>
              <a:gd name="connsiteX2" fmla="*/ 3345703 w 3391357"/>
              <a:gd name="connsiteY2" fmla="*/ 3927475 h 6534080"/>
              <a:gd name="connsiteX3" fmla="*/ 3270353 w 3391357"/>
              <a:gd name="connsiteY3" fmla="*/ 6534080 h 6534080"/>
              <a:gd name="connsiteX4" fmla="*/ 0 w 3391357"/>
              <a:gd name="connsiteY4" fmla="*/ 6524625 h 6534080"/>
              <a:gd name="connsiteX5" fmla="*/ 0 w 3391357"/>
              <a:gd name="connsiteY5" fmla="*/ 0 h 6534080"/>
              <a:gd name="connsiteX0" fmla="*/ 0 w 3391357"/>
              <a:gd name="connsiteY0" fmla="*/ 0 h 6534080"/>
              <a:gd name="connsiteX1" fmla="*/ 2499248 w 3391357"/>
              <a:gd name="connsiteY1" fmla="*/ 3464 h 6534080"/>
              <a:gd name="connsiteX2" fmla="*/ 3345703 w 3391357"/>
              <a:gd name="connsiteY2" fmla="*/ 3927475 h 6534080"/>
              <a:gd name="connsiteX3" fmla="*/ 3270353 w 3391357"/>
              <a:gd name="connsiteY3" fmla="*/ 6534080 h 6534080"/>
              <a:gd name="connsiteX4" fmla="*/ 0 w 3391357"/>
              <a:gd name="connsiteY4" fmla="*/ 6524625 h 6534080"/>
              <a:gd name="connsiteX5" fmla="*/ 0 w 3391357"/>
              <a:gd name="connsiteY5" fmla="*/ 0 h 6534080"/>
              <a:gd name="connsiteX0" fmla="*/ 0 w 3391357"/>
              <a:gd name="connsiteY0" fmla="*/ 0 h 6528103"/>
              <a:gd name="connsiteX1" fmla="*/ 2499248 w 3391357"/>
              <a:gd name="connsiteY1" fmla="*/ 3464 h 6528103"/>
              <a:gd name="connsiteX2" fmla="*/ 3345703 w 3391357"/>
              <a:gd name="connsiteY2" fmla="*/ 3927475 h 6528103"/>
              <a:gd name="connsiteX3" fmla="*/ 3270353 w 3391357"/>
              <a:gd name="connsiteY3" fmla="*/ 6528103 h 6528103"/>
              <a:gd name="connsiteX4" fmla="*/ 0 w 3391357"/>
              <a:gd name="connsiteY4" fmla="*/ 6524625 h 6528103"/>
              <a:gd name="connsiteX5" fmla="*/ 0 w 3391357"/>
              <a:gd name="connsiteY5" fmla="*/ 0 h 6528103"/>
              <a:gd name="connsiteX0" fmla="*/ 0 w 3387195"/>
              <a:gd name="connsiteY0" fmla="*/ 0 h 6524625"/>
              <a:gd name="connsiteX1" fmla="*/ 2499248 w 3387195"/>
              <a:gd name="connsiteY1" fmla="*/ 3464 h 6524625"/>
              <a:gd name="connsiteX2" fmla="*/ 3345703 w 3387195"/>
              <a:gd name="connsiteY2" fmla="*/ 3927475 h 6524625"/>
              <a:gd name="connsiteX3" fmla="*/ 3258400 w 3387195"/>
              <a:gd name="connsiteY3" fmla="*/ 6522127 h 6524625"/>
              <a:gd name="connsiteX4" fmla="*/ 0 w 3387195"/>
              <a:gd name="connsiteY4" fmla="*/ 6524625 h 6524625"/>
              <a:gd name="connsiteX5" fmla="*/ 0 w 3387195"/>
              <a:gd name="connsiteY5" fmla="*/ 0 h 6524625"/>
              <a:gd name="connsiteX0" fmla="*/ 0 w 3663705"/>
              <a:gd name="connsiteY0" fmla="*/ 0 h 6524625"/>
              <a:gd name="connsiteX1" fmla="*/ 3396395 w 3663705"/>
              <a:gd name="connsiteY1" fmla="*/ 3464 h 6524625"/>
              <a:gd name="connsiteX2" fmla="*/ 3345703 w 3663705"/>
              <a:gd name="connsiteY2" fmla="*/ 3927475 h 6524625"/>
              <a:gd name="connsiteX3" fmla="*/ 3258400 w 3663705"/>
              <a:gd name="connsiteY3" fmla="*/ 6522127 h 6524625"/>
              <a:gd name="connsiteX4" fmla="*/ 0 w 3663705"/>
              <a:gd name="connsiteY4" fmla="*/ 6524625 h 6524625"/>
              <a:gd name="connsiteX5" fmla="*/ 0 w 3663705"/>
              <a:gd name="connsiteY5" fmla="*/ 0 h 6524625"/>
              <a:gd name="connsiteX0" fmla="*/ 879894 w 3663705"/>
              <a:gd name="connsiteY0" fmla="*/ 0 h 6533252"/>
              <a:gd name="connsiteX1" fmla="*/ 3396395 w 3663705"/>
              <a:gd name="connsiteY1" fmla="*/ 12091 h 6533252"/>
              <a:gd name="connsiteX2" fmla="*/ 3345703 w 3663705"/>
              <a:gd name="connsiteY2" fmla="*/ 3936102 h 6533252"/>
              <a:gd name="connsiteX3" fmla="*/ 3258400 w 3663705"/>
              <a:gd name="connsiteY3" fmla="*/ 6530754 h 6533252"/>
              <a:gd name="connsiteX4" fmla="*/ 0 w 3663705"/>
              <a:gd name="connsiteY4" fmla="*/ 6533252 h 6533252"/>
              <a:gd name="connsiteX5" fmla="*/ 879894 w 3663705"/>
              <a:gd name="connsiteY5" fmla="*/ 0 h 6533252"/>
              <a:gd name="connsiteX0" fmla="*/ 879894 w 3663705"/>
              <a:gd name="connsiteY0" fmla="*/ 0 h 6533252"/>
              <a:gd name="connsiteX1" fmla="*/ 3396395 w 3663705"/>
              <a:gd name="connsiteY1" fmla="*/ 12091 h 6533252"/>
              <a:gd name="connsiteX2" fmla="*/ 3345703 w 3663705"/>
              <a:gd name="connsiteY2" fmla="*/ 3936102 h 6533252"/>
              <a:gd name="connsiteX3" fmla="*/ 3258400 w 3663705"/>
              <a:gd name="connsiteY3" fmla="*/ 6530754 h 6533252"/>
              <a:gd name="connsiteX4" fmla="*/ 0 w 3663705"/>
              <a:gd name="connsiteY4" fmla="*/ 6533252 h 6533252"/>
              <a:gd name="connsiteX5" fmla="*/ 879894 w 3663705"/>
              <a:gd name="connsiteY5" fmla="*/ 0 h 6533252"/>
              <a:gd name="connsiteX0" fmla="*/ 759125 w 3542936"/>
              <a:gd name="connsiteY0" fmla="*/ 0 h 6533252"/>
              <a:gd name="connsiteX1" fmla="*/ 3275626 w 3542936"/>
              <a:gd name="connsiteY1" fmla="*/ 12091 h 6533252"/>
              <a:gd name="connsiteX2" fmla="*/ 3224934 w 3542936"/>
              <a:gd name="connsiteY2" fmla="*/ 3936102 h 6533252"/>
              <a:gd name="connsiteX3" fmla="*/ 3137631 w 3542936"/>
              <a:gd name="connsiteY3" fmla="*/ 6530754 h 6533252"/>
              <a:gd name="connsiteX4" fmla="*/ 0 w 3542936"/>
              <a:gd name="connsiteY4" fmla="*/ 6533252 h 6533252"/>
              <a:gd name="connsiteX5" fmla="*/ 759125 w 3542936"/>
              <a:gd name="connsiteY5" fmla="*/ 0 h 6533252"/>
              <a:gd name="connsiteX0" fmla="*/ 883288 w 3667099"/>
              <a:gd name="connsiteY0" fmla="*/ 0 h 6533252"/>
              <a:gd name="connsiteX1" fmla="*/ 3399789 w 3667099"/>
              <a:gd name="connsiteY1" fmla="*/ 12091 h 6533252"/>
              <a:gd name="connsiteX2" fmla="*/ 3349097 w 3667099"/>
              <a:gd name="connsiteY2" fmla="*/ 3936102 h 6533252"/>
              <a:gd name="connsiteX3" fmla="*/ 3261794 w 3667099"/>
              <a:gd name="connsiteY3" fmla="*/ 6530754 h 6533252"/>
              <a:gd name="connsiteX4" fmla="*/ 124163 w 3667099"/>
              <a:gd name="connsiteY4" fmla="*/ 6533252 h 6533252"/>
              <a:gd name="connsiteX5" fmla="*/ 883288 w 3667099"/>
              <a:gd name="connsiteY5" fmla="*/ 0 h 6533252"/>
              <a:gd name="connsiteX0" fmla="*/ 872030 w 3655841"/>
              <a:gd name="connsiteY0" fmla="*/ 0 h 6530754"/>
              <a:gd name="connsiteX1" fmla="*/ 3388531 w 3655841"/>
              <a:gd name="connsiteY1" fmla="*/ 12091 h 6530754"/>
              <a:gd name="connsiteX2" fmla="*/ 3337839 w 3655841"/>
              <a:gd name="connsiteY2" fmla="*/ 3936102 h 6530754"/>
              <a:gd name="connsiteX3" fmla="*/ 3250536 w 3655841"/>
              <a:gd name="connsiteY3" fmla="*/ 6530754 h 6530754"/>
              <a:gd name="connsiteX4" fmla="*/ 130158 w 3655841"/>
              <a:gd name="connsiteY4" fmla="*/ 6524626 h 6530754"/>
              <a:gd name="connsiteX5" fmla="*/ 872030 w 3655841"/>
              <a:gd name="connsiteY5" fmla="*/ 0 h 6530754"/>
              <a:gd name="connsiteX0" fmla="*/ 872030 w 3673514"/>
              <a:gd name="connsiteY0" fmla="*/ 0 h 6530754"/>
              <a:gd name="connsiteX1" fmla="*/ 3388531 w 3673514"/>
              <a:gd name="connsiteY1" fmla="*/ 12091 h 6530754"/>
              <a:gd name="connsiteX2" fmla="*/ 3250536 w 3673514"/>
              <a:gd name="connsiteY2" fmla="*/ 6530754 h 6530754"/>
              <a:gd name="connsiteX3" fmla="*/ 130158 w 3673514"/>
              <a:gd name="connsiteY3" fmla="*/ 6524626 h 6530754"/>
              <a:gd name="connsiteX4" fmla="*/ 872030 w 3673514"/>
              <a:gd name="connsiteY4" fmla="*/ 0 h 6530754"/>
              <a:gd name="connsiteX0" fmla="*/ 872030 w 3501426"/>
              <a:gd name="connsiteY0" fmla="*/ 0 h 6530754"/>
              <a:gd name="connsiteX1" fmla="*/ 3388531 w 3501426"/>
              <a:gd name="connsiteY1" fmla="*/ 12091 h 6530754"/>
              <a:gd name="connsiteX2" fmla="*/ 3250536 w 3501426"/>
              <a:gd name="connsiteY2" fmla="*/ 6530754 h 6530754"/>
              <a:gd name="connsiteX3" fmla="*/ 130158 w 3501426"/>
              <a:gd name="connsiteY3" fmla="*/ 6524626 h 6530754"/>
              <a:gd name="connsiteX4" fmla="*/ 872030 w 3501426"/>
              <a:gd name="connsiteY4" fmla="*/ 0 h 6530754"/>
              <a:gd name="connsiteX0" fmla="*/ 872030 w 3611943"/>
              <a:gd name="connsiteY0" fmla="*/ 0 h 6539380"/>
              <a:gd name="connsiteX1" fmla="*/ 3388531 w 3611943"/>
              <a:gd name="connsiteY1" fmla="*/ 12091 h 6539380"/>
              <a:gd name="connsiteX2" fmla="*/ 3397185 w 3611943"/>
              <a:gd name="connsiteY2" fmla="*/ 6539380 h 6539380"/>
              <a:gd name="connsiteX3" fmla="*/ 130158 w 3611943"/>
              <a:gd name="connsiteY3" fmla="*/ 6524626 h 6539380"/>
              <a:gd name="connsiteX4" fmla="*/ 872030 w 3611943"/>
              <a:gd name="connsiteY4" fmla="*/ 0 h 6539380"/>
              <a:gd name="connsiteX0" fmla="*/ 872030 w 3400064"/>
              <a:gd name="connsiteY0" fmla="*/ 0 h 6539380"/>
              <a:gd name="connsiteX1" fmla="*/ 3388531 w 3400064"/>
              <a:gd name="connsiteY1" fmla="*/ 12091 h 6539380"/>
              <a:gd name="connsiteX2" fmla="*/ 3397185 w 3400064"/>
              <a:gd name="connsiteY2" fmla="*/ 6539380 h 6539380"/>
              <a:gd name="connsiteX3" fmla="*/ 130158 w 3400064"/>
              <a:gd name="connsiteY3" fmla="*/ 6524626 h 6539380"/>
              <a:gd name="connsiteX4" fmla="*/ 872030 w 3400064"/>
              <a:gd name="connsiteY4" fmla="*/ 0 h 6539380"/>
              <a:gd name="connsiteX0" fmla="*/ 872030 w 3403601"/>
              <a:gd name="connsiteY0" fmla="*/ 0 h 6539380"/>
              <a:gd name="connsiteX1" fmla="*/ 3388531 w 3403601"/>
              <a:gd name="connsiteY1" fmla="*/ 12091 h 6539380"/>
              <a:gd name="connsiteX2" fmla="*/ 3397185 w 3403601"/>
              <a:gd name="connsiteY2" fmla="*/ 6539380 h 6539380"/>
              <a:gd name="connsiteX3" fmla="*/ 130158 w 3403601"/>
              <a:gd name="connsiteY3" fmla="*/ 6524626 h 6539380"/>
              <a:gd name="connsiteX4" fmla="*/ 872030 w 3403601"/>
              <a:gd name="connsiteY4" fmla="*/ 0 h 6539380"/>
              <a:gd name="connsiteX0" fmla="*/ 872030 w 3410094"/>
              <a:gd name="connsiteY0" fmla="*/ 0 h 6539380"/>
              <a:gd name="connsiteX1" fmla="*/ 3388531 w 3410094"/>
              <a:gd name="connsiteY1" fmla="*/ 12091 h 6539380"/>
              <a:gd name="connsiteX2" fmla="*/ 3397185 w 3410094"/>
              <a:gd name="connsiteY2" fmla="*/ 6539380 h 6539380"/>
              <a:gd name="connsiteX3" fmla="*/ 130158 w 3410094"/>
              <a:gd name="connsiteY3" fmla="*/ 6524626 h 6539380"/>
              <a:gd name="connsiteX4" fmla="*/ 872030 w 3410094"/>
              <a:gd name="connsiteY4" fmla="*/ 0 h 6539380"/>
              <a:gd name="connsiteX0" fmla="*/ 872030 w 3402550"/>
              <a:gd name="connsiteY0" fmla="*/ 0 h 6539380"/>
              <a:gd name="connsiteX1" fmla="*/ 3388531 w 3402550"/>
              <a:gd name="connsiteY1" fmla="*/ 12091 h 6539380"/>
              <a:gd name="connsiteX2" fmla="*/ 3397185 w 3402550"/>
              <a:gd name="connsiteY2" fmla="*/ 6539380 h 6539380"/>
              <a:gd name="connsiteX3" fmla="*/ 130158 w 3402550"/>
              <a:gd name="connsiteY3" fmla="*/ 6524626 h 6539380"/>
              <a:gd name="connsiteX4" fmla="*/ 872030 w 3402550"/>
              <a:gd name="connsiteY4" fmla="*/ 0 h 6539380"/>
              <a:gd name="connsiteX0" fmla="*/ 872030 w 3406836"/>
              <a:gd name="connsiteY0" fmla="*/ 5162 h 6544542"/>
              <a:gd name="connsiteX1" fmla="*/ 3397157 w 3406836"/>
              <a:gd name="connsiteY1" fmla="*/ 0 h 6544542"/>
              <a:gd name="connsiteX2" fmla="*/ 3397185 w 3406836"/>
              <a:gd name="connsiteY2" fmla="*/ 6544542 h 6544542"/>
              <a:gd name="connsiteX3" fmla="*/ 130158 w 3406836"/>
              <a:gd name="connsiteY3" fmla="*/ 6529788 h 6544542"/>
              <a:gd name="connsiteX4" fmla="*/ 872030 w 3406836"/>
              <a:gd name="connsiteY4" fmla="*/ 5162 h 6544542"/>
              <a:gd name="connsiteX0" fmla="*/ 866479 w 3401285"/>
              <a:gd name="connsiteY0" fmla="*/ 5162 h 6544542"/>
              <a:gd name="connsiteX1" fmla="*/ 3391606 w 3401285"/>
              <a:gd name="connsiteY1" fmla="*/ 0 h 6544542"/>
              <a:gd name="connsiteX2" fmla="*/ 3391634 w 3401285"/>
              <a:gd name="connsiteY2" fmla="*/ 6544542 h 6544542"/>
              <a:gd name="connsiteX3" fmla="*/ 133234 w 3401285"/>
              <a:gd name="connsiteY3" fmla="*/ 6538414 h 6544542"/>
              <a:gd name="connsiteX4" fmla="*/ 866479 w 3401285"/>
              <a:gd name="connsiteY4" fmla="*/ 5162 h 6544542"/>
              <a:gd name="connsiteX0" fmla="*/ 866479 w 3401285"/>
              <a:gd name="connsiteY0" fmla="*/ 22415 h 6544542"/>
              <a:gd name="connsiteX1" fmla="*/ 3391606 w 3401285"/>
              <a:gd name="connsiteY1" fmla="*/ 0 h 6544542"/>
              <a:gd name="connsiteX2" fmla="*/ 3391634 w 3401285"/>
              <a:gd name="connsiteY2" fmla="*/ 6544542 h 6544542"/>
              <a:gd name="connsiteX3" fmla="*/ 133234 w 3401285"/>
              <a:gd name="connsiteY3" fmla="*/ 6538414 h 6544542"/>
              <a:gd name="connsiteX4" fmla="*/ 866479 w 3401285"/>
              <a:gd name="connsiteY4" fmla="*/ 22415 h 6544542"/>
              <a:gd name="connsiteX0" fmla="*/ 866479 w 3401285"/>
              <a:gd name="connsiteY0" fmla="*/ 13788 h 6535915"/>
              <a:gd name="connsiteX1" fmla="*/ 3391606 w 3401285"/>
              <a:gd name="connsiteY1" fmla="*/ 0 h 6535915"/>
              <a:gd name="connsiteX2" fmla="*/ 3391634 w 3401285"/>
              <a:gd name="connsiteY2" fmla="*/ 6535915 h 6535915"/>
              <a:gd name="connsiteX3" fmla="*/ 133234 w 3401285"/>
              <a:gd name="connsiteY3" fmla="*/ 6529787 h 6535915"/>
              <a:gd name="connsiteX4" fmla="*/ 866479 w 3401285"/>
              <a:gd name="connsiteY4" fmla="*/ 13788 h 6535915"/>
              <a:gd name="connsiteX0" fmla="*/ 866479 w 3414449"/>
              <a:gd name="connsiteY0" fmla="*/ 5161 h 6527288"/>
              <a:gd name="connsiteX1" fmla="*/ 3408859 w 3414449"/>
              <a:gd name="connsiteY1" fmla="*/ 0 h 6527288"/>
              <a:gd name="connsiteX2" fmla="*/ 3391634 w 3414449"/>
              <a:gd name="connsiteY2" fmla="*/ 6527288 h 6527288"/>
              <a:gd name="connsiteX3" fmla="*/ 133234 w 3414449"/>
              <a:gd name="connsiteY3" fmla="*/ 6521160 h 6527288"/>
              <a:gd name="connsiteX4" fmla="*/ 866479 w 3414449"/>
              <a:gd name="connsiteY4" fmla="*/ 5161 h 6527288"/>
              <a:gd name="connsiteX0" fmla="*/ 866479 w 3401285"/>
              <a:gd name="connsiteY0" fmla="*/ 0 h 6522127"/>
              <a:gd name="connsiteX1" fmla="*/ 3391606 w 3401285"/>
              <a:gd name="connsiteY1" fmla="*/ 12091 h 6522127"/>
              <a:gd name="connsiteX2" fmla="*/ 3391634 w 3401285"/>
              <a:gd name="connsiteY2" fmla="*/ 6522127 h 6522127"/>
              <a:gd name="connsiteX3" fmla="*/ 133234 w 3401285"/>
              <a:gd name="connsiteY3" fmla="*/ 6515999 h 6522127"/>
              <a:gd name="connsiteX4" fmla="*/ 866479 w 3401285"/>
              <a:gd name="connsiteY4" fmla="*/ 0 h 6522127"/>
              <a:gd name="connsiteX0" fmla="*/ 866479 w 3401285"/>
              <a:gd name="connsiteY0" fmla="*/ 5161 h 6527288"/>
              <a:gd name="connsiteX1" fmla="*/ 3391606 w 3401285"/>
              <a:gd name="connsiteY1" fmla="*/ 0 h 6527288"/>
              <a:gd name="connsiteX2" fmla="*/ 3391634 w 3401285"/>
              <a:gd name="connsiteY2" fmla="*/ 6527288 h 6527288"/>
              <a:gd name="connsiteX3" fmla="*/ 133234 w 3401285"/>
              <a:gd name="connsiteY3" fmla="*/ 6521160 h 6527288"/>
              <a:gd name="connsiteX4" fmla="*/ 866479 w 3401285"/>
              <a:gd name="connsiteY4" fmla="*/ 5161 h 6527288"/>
              <a:gd name="connsiteX0" fmla="*/ 866479 w 3401285"/>
              <a:gd name="connsiteY0" fmla="*/ 0 h 6522127"/>
              <a:gd name="connsiteX1" fmla="*/ 3391606 w 3401285"/>
              <a:gd name="connsiteY1" fmla="*/ 3465 h 6522127"/>
              <a:gd name="connsiteX2" fmla="*/ 3391634 w 3401285"/>
              <a:gd name="connsiteY2" fmla="*/ 6522127 h 6522127"/>
              <a:gd name="connsiteX3" fmla="*/ 133234 w 3401285"/>
              <a:gd name="connsiteY3" fmla="*/ 6515999 h 6522127"/>
              <a:gd name="connsiteX4" fmla="*/ 866479 w 3401285"/>
              <a:gd name="connsiteY4" fmla="*/ 0 h 6522127"/>
              <a:gd name="connsiteX0" fmla="*/ 866479 w 3407365"/>
              <a:gd name="connsiteY0" fmla="*/ 0 h 6522127"/>
              <a:gd name="connsiteX1" fmla="*/ 3400232 w 3407365"/>
              <a:gd name="connsiteY1" fmla="*/ 12091 h 6522127"/>
              <a:gd name="connsiteX2" fmla="*/ 3391634 w 3407365"/>
              <a:gd name="connsiteY2" fmla="*/ 6522127 h 6522127"/>
              <a:gd name="connsiteX3" fmla="*/ 133234 w 3407365"/>
              <a:gd name="connsiteY3" fmla="*/ 6515999 h 6522127"/>
              <a:gd name="connsiteX4" fmla="*/ 866479 w 3407365"/>
              <a:gd name="connsiteY4" fmla="*/ 0 h 6522127"/>
              <a:gd name="connsiteX0" fmla="*/ 866479 w 3414448"/>
              <a:gd name="connsiteY0" fmla="*/ 0 h 6522127"/>
              <a:gd name="connsiteX1" fmla="*/ 3408858 w 3414448"/>
              <a:gd name="connsiteY1" fmla="*/ 12091 h 6522127"/>
              <a:gd name="connsiteX2" fmla="*/ 3391634 w 3414448"/>
              <a:gd name="connsiteY2" fmla="*/ 6522127 h 6522127"/>
              <a:gd name="connsiteX3" fmla="*/ 133234 w 3414448"/>
              <a:gd name="connsiteY3" fmla="*/ 6515999 h 6522127"/>
              <a:gd name="connsiteX4" fmla="*/ 866479 w 3414448"/>
              <a:gd name="connsiteY4" fmla="*/ 0 h 6522127"/>
              <a:gd name="connsiteX0" fmla="*/ 866479 w 3409127"/>
              <a:gd name="connsiteY0" fmla="*/ 0 h 6522127"/>
              <a:gd name="connsiteX1" fmla="*/ 3402464 w 3409127"/>
              <a:gd name="connsiteY1" fmla="*/ 2499 h 6522127"/>
              <a:gd name="connsiteX2" fmla="*/ 3391634 w 3409127"/>
              <a:gd name="connsiteY2" fmla="*/ 6522127 h 6522127"/>
              <a:gd name="connsiteX3" fmla="*/ 133234 w 3409127"/>
              <a:gd name="connsiteY3" fmla="*/ 6515999 h 6522127"/>
              <a:gd name="connsiteX4" fmla="*/ 866479 w 3409127"/>
              <a:gd name="connsiteY4" fmla="*/ 0 h 6522127"/>
              <a:gd name="connsiteX0" fmla="*/ 866479 w 3409127"/>
              <a:gd name="connsiteY0" fmla="*/ 3895 h 6526022"/>
              <a:gd name="connsiteX1" fmla="*/ 3402464 w 3409127"/>
              <a:gd name="connsiteY1" fmla="*/ 0 h 6526022"/>
              <a:gd name="connsiteX2" fmla="*/ 3391634 w 3409127"/>
              <a:gd name="connsiteY2" fmla="*/ 6526022 h 6526022"/>
              <a:gd name="connsiteX3" fmla="*/ 133234 w 3409127"/>
              <a:gd name="connsiteY3" fmla="*/ 6519894 h 6526022"/>
              <a:gd name="connsiteX4" fmla="*/ 866479 w 3409127"/>
              <a:gd name="connsiteY4" fmla="*/ 3895 h 6526022"/>
              <a:gd name="connsiteX0" fmla="*/ 866479 w 3409127"/>
              <a:gd name="connsiteY0" fmla="*/ 0 h 6522127"/>
              <a:gd name="connsiteX1" fmla="*/ 3402464 w 3409127"/>
              <a:gd name="connsiteY1" fmla="*/ 2499 h 6522127"/>
              <a:gd name="connsiteX2" fmla="*/ 3391634 w 3409127"/>
              <a:gd name="connsiteY2" fmla="*/ 6522127 h 6522127"/>
              <a:gd name="connsiteX3" fmla="*/ 133234 w 3409127"/>
              <a:gd name="connsiteY3" fmla="*/ 6515999 h 6522127"/>
              <a:gd name="connsiteX4" fmla="*/ 866479 w 3409127"/>
              <a:gd name="connsiteY4" fmla="*/ 0 h 6522127"/>
              <a:gd name="connsiteX0" fmla="*/ 866479 w 3409127"/>
              <a:gd name="connsiteY0" fmla="*/ 0 h 6522127"/>
              <a:gd name="connsiteX1" fmla="*/ 3402464 w 3409127"/>
              <a:gd name="connsiteY1" fmla="*/ 5696 h 6522127"/>
              <a:gd name="connsiteX2" fmla="*/ 3391634 w 3409127"/>
              <a:gd name="connsiteY2" fmla="*/ 6522127 h 6522127"/>
              <a:gd name="connsiteX3" fmla="*/ 133234 w 3409127"/>
              <a:gd name="connsiteY3" fmla="*/ 6515999 h 6522127"/>
              <a:gd name="connsiteX4" fmla="*/ 866479 w 3409127"/>
              <a:gd name="connsiteY4" fmla="*/ 0 h 6522127"/>
              <a:gd name="connsiteX0" fmla="*/ 866479 w 3409127"/>
              <a:gd name="connsiteY0" fmla="*/ 0 h 6522127"/>
              <a:gd name="connsiteX1" fmla="*/ 3402464 w 3409127"/>
              <a:gd name="connsiteY1" fmla="*/ 2499 h 6522127"/>
              <a:gd name="connsiteX2" fmla="*/ 3391634 w 3409127"/>
              <a:gd name="connsiteY2" fmla="*/ 6522127 h 6522127"/>
              <a:gd name="connsiteX3" fmla="*/ 133234 w 3409127"/>
              <a:gd name="connsiteY3" fmla="*/ 6515999 h 6522127"/>
              <a:gd name="connsiteX4" fmla="*/ 866479 w 3409127"/>
              <a:gd name="connsiteY4" fmla="*/ 0 h 6522127"/>
              <a:gd name="connsiteX0" fmla="*/ 866479 w 3406623"/>
              <a:gd name="connsiteY0" fmla="*/ 3896 h 6526023"/>
              <a:gd name="connsiteX1" fmla="*/ 3399267 w 3406623"/>
              <a:gd name="connsiteY1" fmla="*/ 0 h 6526023"/>
              <a:gd name="connsiteX2" fmla="*/ 3391634 w 3406623"/>
              <a:gd name="connsiteY2" fmla="*/ 6526023 h 6526023"/>
              <a:gd name="connsiteX3" fmla="*/ 133234 w 3406623"/>
              <a:gd name="connsiteY3" fmla="*/ 6519895 h 6526023"/>
              <a:gd name="connsiteX4" fmla="*/ 866479 w 3406623"/>
              <a:gd name="connsiteY4" fmla="*/ 3896 h 6526023"/>
              <a:gd name="connsiteX0" fmla="*/ 866479 w 3406623"/>
              <a:gd name="connsiteY0" fmla="*/ 13487 h 6535614"/>
              <a:gd name="connsiteX1" fmla="*/ 3399267 w 3406623"/>
              <a:gd name="connsiteY1" fmla="*/ 0 h 6535614"/>
              <a:gd name="connsiteX2" fmla="*/ 3391634 w 3406623"/>
              <a:gd name="connsiteY2" fmla="*/ 6535614 h 6535614"/>
              <a:gd name="connsiteX3" fmla="*/ 133234 w 3406623"/>
              <a:gd name="connsiteY3" fmla="*/ 6529486 h 6535614"/>
              <a:gd name="connsiteX4" fmla="*/ 866479 w 3406623"/>
              <a:gd name="connsiteY4" fmla="*/ 13487 h 6535614"/>
              <a:gd name="connsiteX0" fmla="*/ 866479 w 3406623"/>
              <a:gd name="connsiteY0" fmla="*/ 3896 h 6526023"/>
              <a:gd name="connsiteX1" fmla="*/ 3399267 w 3406623"/>
              <a:gd name="connsiteY1" fmla="*/ 0 h 6526023"/>
              <a:gd name="connsiteX2" fmla="*/ 3391634 w 3406623"/>
              <a:gd name="connsiteY2" fmla="*/ 6526023 h 6526023"/>
              <a:gd name="connsiteX3" fmla="*/ 133234 w 3406623"/>
              <a:gd name="connsiteY3" fmla="*/ 6519895 h 6526023"/>
              <a:gd name="connsiteX4" fmla="*/ 866479 w 3406623"/>
              <a:gd name="connsiteY4" fmla="*/ 3896 h 6526023"/>
              <a:gd name="connsiteX0" fmla="*/ 866479 w 3409127"/>
              <a:gd name="connsiteY0" fmla="*/ 0 h 6522127"/>
              <a:gd name="connsiteX1" fmla="*/ 3402464 w 3409127"/>
              <a:gd name="connsiteY1" fmla="*/ 2499 h 6522127"/>
              <a:gd name="connsiteX2" fmla="*/ 3391634 w 3409127"/>
              <a:gd name="connsiteY2" fmla="*/ 6522127 h 6522127"/>
              <a:gd name="connsiteX3" fmla="*/ 133234 w 3409127"/>
              <a:gd name="connsiteY3" fmla="*/ 6515999 h 6522127"/>
              <a:gd name="connsiteX4" fmla="*/ 866479 w 3409127"/>
              <a:gd name="connsiteY4" fmla="*/ 0 h 6522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9127" h="6522127">
                <a:moveTo>
                  <a:pt x="866479" y="0"/>
                </a:moveTo>
                <a:lnTo>
                  <a:pt x="3402464" y="2499"/>
                </a:lnTo>
                <a:cubicBezTo>
                  <a:pt x="3419320" y="2824867"/>
                  <a:pt x="3399859" y="5238298"/>
                  <a:pt x="3391634" y="6522127"/>
                </a:cubicBezTo>
                <a:lnTo>
                  <a:pt x="133234" y="6515999"/>
                </a:lnTo>
                <a:cubicBezTo>
                  <a:pt x="3837" y="5994520"/>
                  <a:pt x="-298087" y="3143909"/>
                  <a:pt x="866479" y="0"/>
                </a:cubicBezTo>
                <a:close/>
              </a:path>
            </a:pathLst>
          </a:custGeom>
          <a:solidFill>
            <a:srgbClr val="93A5B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r">
              <a:buFontTx/>
              <a:buNone/>
              <a:defRPr sz="16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80C35"/>
              </a:buClr>
              <a:buSzTx/>
              <a:buFontTx/>
              <a:buNone/>
              <a:tabLst/>
              <a:defRPr/>
            </a:pPr>
            <a:r>
              <a:rPr lang="en-GB" dirty="0"/>
              <a:t>Insert image via the Templafy pane</a:t>
            </a:r>
          </a:p>
          <a:p>
            <a:endParaRPr lang="en-GB" dirty="0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92F87D8D-31A8-43AB-B633-EC361C68D47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9227864" y="6381328"/>
            <a:ext cx="2844800" cy="287338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E808A4E-B55F-4717-AB09-68D98B68A29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A6F50F05-3C56-4A30-90A5-1835E38803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326364"/>
            <a:ext cx="856992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title style</a:t>
            </a:r>
            <a:endParaRPr lang="en-GB"/>
          </a:p>
        </p:txBody>
      </p:sp>
      <p:sp>
        <p:nvSpPr>
          <p:cNvPr id="2" name="Rectangle 1" descr="{&quot;templafy&quot;:{&quot;id&quot;:&quot;6358f57a-9ef9-40e4-ba86-70dee58d6296&quot;}}">
            <a:extLst>
              <a:ext uri="{FF2B5EF4-FFF2-40B4-BE49-F238E27FC236}">
                <a16:creationId xmlns:a16="http://schemas.microsoft.com/office/drawing/2014/main" id="{C467080B-F6DC-0D72-E647-390864808F37}"/>
              </a:ext>
            </a:extLst>
          </p:cNvPr>
          <p:cNvSpPr/>
          <p:nvPr userDrawn="1"/>
        </p:nvSpPr>
        <p:spPr bwMode="auto">
          <a:xfrm>
            <a:off x="335360" y="6565180"/>
            <a:ext cx="1717328" cy="19911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5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ＭＳ Ｐゴシック" pitchFamily="-12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1084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74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1" y="1340767"/>
            <a:ext cx="9434016" cy="5363245"/>
          </a:xfrm>
          <a:prstGeom prst="rect">
            <a:avLst/>
          </a:prstGeom>
        </p:spPr>
        <p:txBody>
          <a:bodyPr/>
          <a:lstStyle>
            <a:lvl1pPr>
              <a:buClr>
                <a:srgbClr val="A80C35"/>
              </a:buClr>
              <a:defRPr/>
            </a:lvl1pPr>
            <a:lvl2pPr>
              <a:buClr>
                <a:srgbClr val="A80C35"/>
              </a:buClr>
              <a:defRPr/>
            </a:lvl2pPr>
            <a:lvl3pPr>
              <a:buClr>
                <a:srgbClr val="A80C35"/>
              </a:buClr>
              <a:defRPr/>
            </a:lvl3pPr>
            <a:lvl4pPr>
              <a:buClr>
                <a:srgbClr val="A80C35"/>
              </a:buClr>
              <a:defRPr/>
            </a:lvl4pPr>
            <a:lvl5pPr>
              <a:buClr>
                <a:srgbClr val="A80C35"/>
              </a:buClr>
              <a:defRPr/>
            </a:lvl5pPr>
          </a:lstStyle>
          <a:p>
            <a:pPr lvl="0"/>
            <a:r>
              <a:rPr lang="en-GB" dirty="0"/>
              <a:t>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  <a:endParaRPr lang="en-GB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B12DD471-AAE8-4ECB-9587-8337F0970E1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auto">
          <a:xfrm>
            <a:off x="9887844" y="333375"/>
            <a:ext cx="2304156" cy="6522807"/>
          </a:xfrm>
          <a:custGeom>
            <a:avLst/>
            <a:gdLst>
              <a:gd name="connsiteX0" fmla="*/ 0 w 2268537"/>
              <a:gd name="connsiteY0" fmla="*/ 0 h 6524625"/>
              <a:gd name="connsiteX1" fmla="*/ 1890440 w 2268537"/>
              <a:gd name="connsiteY1" fmla="*/ 0 h 6524625"/>
              <a:gd name="connsiteX2" fmla="*/ 2268537 w 2268537"/>
              <a:gd name="connsiteY2" fmla="*/ 378097 h 6524625"/>
              <a:gd name="connsiteX3" fmla="*/ 2268537 w 2268537"/>
              <a:gd name="connsiteY3" fmla="*/ 6524625 h 6524625"/>
              <a:gd name="connsiteX4" fmla="*/ 0 w 2268537"/>
              <a:gd name="connsiteY4" fmla="*/ 6524625 h 6524625"/>
              <a:gd name="connsiteX5" fmla="*/ 0 w 2268537"/>
              <a:gd name="connsiteY5" fmla="*/ 0 h 6524625"/>
              <a:gd name="connsiteX0" fmla="*/ 0 w 2268537"/>
              <a:gd name="connsiteY0" fmla="*/ 0 h 6524625"/>
              <a:gd name="connsiteX1" fmla="*/ 1216185 w 2268537"/>
              <a:gd name="connsiteY1" fmla="*/ 9237 h 6524625"/>
              <a:gd name="connsiteX2" fmla="*/ 2268537 w 2268537"/>
              <a:gd name="connsiteY2" fmla="*/ 378097 h 6524625"/>
              <a:gd name="connsiteX3" fmla="*/ 2268537 w 2268537"/>
              <a:gd name="connsiteY3" fmla="*/ 6524625 h 6524625"/>
              <a:gd name="connsiteX4" fmla="*/ 0 w 2268537"/>
              <a:gd name="connsiteY4" fmla="*/ 6524625 h 6524625"/>
              <a:gd name="connsiteX5" fmla="*/ 0 w 2268537"/>
              <a:gd name="connsiteY5" fmla="*/ 0 h 6524625"/>
              <a:gd name="connsiteX0" fmla="*/ 0 w 2268537"/>
              <a:gd name="connsiteY0" fmla="*/ 0 h 6524625"/>
              <a:gd name="connsiteX1" fmla="*/ 1216185 w 2268537"/>
              <a:gd name="connsiteY1" fmla="*/ 9237 h 6524625"/>
              <a:gd name="connsiteX2" fmla="*/ 1585047 w 2268537"/>
              <a:gd name="connsiteY2" fmla="*/ 1070824 h 6524625"/>
              <a:gd name="connsiteX3" fmla="*/ 2268537 w 2268537"/>
              <a:gd name="connsiteY3" fmla="*/ 6524625 h 6524625"/>
              <a:gd name="connsiteX4" fmla="*/ 0 w 2268537"/>
              <a:gd name="connsiteY4" fmla="*/ 6524625 h 6524625"/>
              <a:gd name="connsiteX5" fmla="*/ 0 w 2268537"/>
              <a:gd name="connsiteY5" fmla="*/ 0 h 6524625"/>
              <a:gd name="connsiteX0" fmla="*/ 0 w 2268537"/>
              <a:gd name="connsiteY0" fmla="*/ 9236 h 6533861"/>
              <a:gd name="connsiteX1" fmla="*/ 1216185 w 2268537"/>
              <a:gd name="connsiteY1" fmla="*/ 0 h 6533861"/>
              <a:gd name="connsiteX2" fmla="*/ 1585047 w 2268537"/>
              <a:gd name="connsiteY2" fmla="*/ 1080060 h 6533861"/>
              <a:gd name="connsiteX3" fmla="*/ 2268537 w 2268537"/>
              <a:gd name="connsiteY3" fmla="*/ 6533861 h 6533861"/>
              <a:gd name="connsiteX4" fmla="*/ 0 w 2268537"/>
              <a:gd name="connsiteY4" fmla="*/ 6533861 h 6533861"/>
              <a:gd name="connsiteX5" fmla="*/ 0 w 2268537"/>
              <a:gd name="connsiteY5" fmla="*/ 9236 h 6533861"/>
              <a:gd name="connsiteX0" fmla="*/ 0 w 2243137"/>
              <a:gd name="connsiteY0" fmla="*/ 9236 h 6533861"/>
              <a:gd name="connsiteX1" fmla="*/ 1216185 w 2243137"/>
              <a:gd name="connsiteY1" fmla="*/ 0 h 6533861"/>
              <a:gd name="connsiteX2" fmla="*/ 1585047 w 2243137"/>
              <a:gd name="connsiteY2" fmla="*/ 1080060 h 6533861"/>
              <a:gd name="connsiteX3" fmla="*/ 2243137 w 2243137"/>
              <a:gd name="connsiteY3" fmla="*/ 6533861 h 6533861"/>
              <a:gd name="connsiteX4" fmla="*/ 0 w 2243137"/>
              <a:gd name="connsiteY4" fmla="*/ 6533861 h 6533861"/>
              <a:gd name="connsiteX5" fmla="*/ 0 w 2243137"/>
              <a:gd name="connsiteY5" fmla="*/ 9236 h 6533861"/>
              <a:gd name="connsiteX0" fmla="*/ 0 w 2260600"/>
              <a:gd name="connsiteY0" fmla="*/ 9236 h 6533861"/>
              <a:gd name="connsiteX1" fmla="*/ 1216185 w 2260600"/>
              <a:gd name="connsiteY1" fmla="*/ 0 h 6533861"/>
              <a:gd name="connsiteX2" fmla="*/ 1585047 w 2260600"/>
              <a:gd name="connsiteY2" fmla="*/ 1080060 h 6533861"/>
              <a:gd name="connsiteX3" fmla="*/ 2260600 w 2260600"/>
              <a:gd name="connsiteY3" fmla="*/ 5587711 h 6533861"/>
              <a:gd name="connsiteX4" fmla="*/ 2243137 w 2260600"/>
              <a:gd name="connsiteY4" fmla="*/ 6533861 h 6533861"/>
              <a:gd name="connsiteX5" fmla="*/ 0 w 2260600"/>
              <a:gd name="connsiteY5" fmla="*/ 6533861 h 6533861"/>
              <a:gd name="connsiteX6" fmla="*/ 0 w 2260600"/>
              <a:gd name="connsiteY6" fmla="*/ 9236 h 6533861"/>
              <a:gd name="connsiteX0" fmla="*/ 0 w 2270649"/>
              <a:gd name="connsiteY0" fmla="*/ 9236 h 6533861"/>
              <a:gd name="connsiteX1" fmla="*/ 1216185 w 2270649"/>
              <a:gd name="connsiteY1" fmla="*/ 0 h 6533861"/>
              <a:gd name="connsiteX2" fmla="*/ 1585047 w 2270649"/>
              <a:gd name="connsiteY2" fmla="*/ 1080060 h 6533861"/>
              <a:gd name="connsiteX3" fmla="*/ 2209800 w 2270649"/>
              <a:gd name="connsiteY3" fmla="*/ 4463761 h 6533861"/>
              <a:gd name="connsiteX4" fmla="*/ 2260600 w 2270649"/>
              <a:gd name="connsiteY4" fmla="*/ 5587711 h 6533861"/>
              <a:gd name="connsiteX5" fmla="*/ 2243137 w 2270649"/>
              <a:gd name="connsiteY5" fmla="*/ 6533861 h 6533861"/>
              <a:gd name="connsiteX6" fmla="*/ 0 w 2270649"/>
              <a:gd name="connsiteY6" fmla="*/ 6533861 h 6533861"/>
              <a:gd name="connsiteX7" fmla="*/ 0 w 2270649"/>
              <a:gd name="connsiteY7" fmla="*/ 9236 h 6533861"/>
              <a:gd name="connsiteX0" fmla="*/ 0 w 2260600"/>
              <a:gd name="connsiteY0" fmla="*/ 9236 h 6533861"/>
              <a:gd name="connsiteX1" fmla="*/ 1216185 w 2260600"/>
              <a:gd name="connsiteY1" fmla="*/ 0 h 6533861"/>
              <a:gd name="connsiteX2" fmla="*/ 1585047 w 2260600"/>
              <a:gd name="connsiteY2" fmla="*/ 1080060 h 6533861"/>
              <a:gd name="connsiteX3" fmla="*/ 2209800 w 2260600"/>
              <a:gd name="connsiteY3" fmla="*/ 4463761 h 6533861"/>
              <a:gd name="connsiteX4" fmla="*/ 2260600 w 2260600"/>
              <a:gd name="connsiteY4" fmla="*/ 5587711 h 6533861"/>
              <a:gd name="connsiteX5" fmla="*/ 2243137 w 2260600"/>
              <a:gd name="connsiteY5" fmla="*/ 6533861 h 6533861"/>
              <a:gd name="connsiteX6" fmla="*/ 0 w 2260600"/>
              <a:gd name="connsiteY6" fmla="*/ 6533861 h 6533861"/>
              <a:gd name="connsiteX7" fmla="*/ 0 w 2260600"/>
              <a:gd name="connsiteY7" fmla="*/ 9236 h 6533861"/>
              <a:gd name="connsiteX0" fmla="*/ 0 w 2273405"/>
              <a:gd name="connsiteY0" fmla="*/ 9236 h 6533861"/>
              <a:gd name="connsiteX1" fmla="*/ 1216185 w 2273405"/>
              <a:gd name="connsiteY1" fmla="*/ 0 h 6533861"/>
              <a:gd name="connsiteX2" fmla="*/ 1585047 w 2273405"/>
              <a:gd name="connsiteY2" fmla="*/ 1080060 h 6533861"/>
              <a:gd name="connsiteX3" fmla="*/ 2235200 w 2273405"/>
              <a:gd name="connsiteY3" fmla="*/ 4463761 h 6533861"/>
              <a:gd name="connsiteX4" fmla="*/ 2260600 w 2273405"/>
              <a:gd name="connsiteY4" fmla="*/ 5587711 h 6533861"/>
              <a:gd name="connsiteX5" fmla="*/ 2243137 w 2273405"/>
              <a:gd name="connsiteY5" fmla="*/ 6533861 h 6533861"/>
              <a:gd name="connsiteX6" fmla="*/ 0 w 2273405"/>
              <a:gd name="connsiteY6" fmla="*/ 6533861 h 6533861"/>
              <a:gd name="connsiteX7" fmla="*/ 0 w 2273405"/>
              <a:gd name="connsiteY7" fmla="*/ 9236 h 6533861"/>
              <a:gd name="connsiteX0" fmla="*/ 0 w 2260600"/>
              <a:gd name="connsiteY0" fmla="*/ 9236 h 6533861"/>
              <a:gd name="connsiteX1" fmla="*/ 1216185 w 2260600"/>
              <a:gd name="connsiteY1" fmla="*/ 0 h 6533861"/>
              <a:gd name="connsiteX2" fmla="*/ 1585047 w 2260600"/>
              <a:gd name="connsiteY2" fmla="*/ 1080060 h 6533861"/>
              <a:gd name="connsiteX3" fmla="*/ 2235200 w 2260600"/>
              <a:gd name="connsiteY3" fmla="*/ 4463761 h 6533861"/>
              <a:gd name="connsiteX4" fmla="*/ 2260600 w 2260600"/>
              <a:gd name="connsiteY4" fmla="*/ 5587711 h 6533861"/>
              <a:gd name="connsiteX5" fmla="*/ 2243137 w 2260600"/>
              <a:gd name="connsiteY5" fmla="*/ 6533861 h 6533861"/>
              <a:gd name="connsiteX6" fmla="*/ 0 w 2260600"/>
              <a:gd name="connsiteY6" fmla="*/ 6533861 h 6533861"/>
              <a:gd name="connsiteX7" fmla="*/ 0 w 2260600"/>
              <a:gd name="connsiteY7" fmla="*/ 9236 h 6533861"/>
              <a:gd name="connsiteX0" fmla="*/ 0 w 2260600"/>
              <a:gd name="connsiteY0" fmla="*/ 9236 h 6533861"/>
              <a:gd name="connsiteX1" fmla="*/ 1216185 w 2260600"/>
              <a:gd name="connsiteY1" fmla="*/ 0 h 6533861"/>
              <a:gd name="connsiteX2" fmla="*/ 1585047 w 2260600"/>
              <a:gd name="connsiteY2" fmla="*/ 1080060 h 6533861"/>
              <a:gd name="connsiteX3" fmla="*/ 2095500 w 2260600"/>
              <a:gd name="connsiteY3" fmla="*/ 3454111 h 6533861"/>
              <a:gd name="connsiteX4" fmla="*/ 2235200 w 2260600"/>
              <a:gd name="connsiteY4" fmla="*/ 4463761 h 6533861"/>
              <a:gd name="connsiteX5" fmla="*/ 2260600 w 2260600"/>
              <a:gd name="connsiteY5" fmla="*/ 5587711 h 6533861"/>
              <a:gd name="connsiteX6" fmla="*/ 2243137 w 2260600"/>
              <a:gd name="connsiteY6" fmla="*/ 6533861 h 6533861"/>
              <a:gd name="connsiteX7" fmla="*/ 0 w 2260600"/>
              <a:gd name="connsiteY7" fmla="*/ 6533861 h 6533861"/>
              <a:gd name="connsiteX8" fmla="*/ 0 w 2260600"/>
              <a:gd name="connsiteY8" fmla="*/ 9236 h 6533861"/>
              <a:gd name="connsiteX0" fmla="*/ 0 w 2260600"/>
              <a:gd name="connsiteY0" fmla="*/ 9236 h 6533861"/>
              <a:gd name="connsiteX1" fmla="*/ 1216185 w 2260600"/>
              <a:gd name="connsiteY1" fmla="*/ 0 h 6533861"/>
              <a:gd name="connsiteX2" fmla="*/ 1585047 w 2260600"/>
              <a:gd name="connsiteY2" fmla="*/ 1080060 h 6533861"/>
              <a:gd name="connsiteX3" fmla="*/ 2095500 w 2260600"/>
              <a:gd name="connsiteY3" fmla="*/ 3454111 h 6533861"/>
              <a:gd name="connsiteX4" fmla="*/ 2235200 w 2260600"/>
              <a:gd name="connsiteY4" fmla="*/ 4463761 h 6533861"/>
              <a:gd name="connsiteX5" fmla="*/ 2260600 w 2260600"/>
              <a:gd name="connsiteY5" fmla="*/ 5587711 h 6533861"/>
              <a:gd name="connsiteX6" fmla="*/ 2243137 w 2260600"/>
              <a:gd name="connsiteY6" fmla="*/ 6533861 h 6533861"/>
              <a:gd name="connsiteX7" fmla="*/ 0 w 2260600"/>
              <a:gd name="connsiteY7" fmla="*/ 6533861 h 6533861"/>
              <a:gd name="connsiteX8" fmla="*/ 0 w 2260600"/>
              <a:gd name="connsiteY8" fmla="*/ 9236 h 6533861"/>
              <a:gd name="connsiteX0" fmla="*/ 0 w 2260600"/>
              <a:gd name="connsiteY0" fmla="*/ 9236 h 6533861"/>
              <a:gd name="connsiteX1" fmla="*/ 1216185 w 2260600"/>
              <a:gd name="connsiteY1" fmla="*/ 0 h 6533861"/>
              <a:gd name="connsiteX2" fmla="*/ 1585047 w 2260600"/>
              <a:gd name="connsiteY2" fmla="*/ 1080060 h 6533861"/>
              <a:gd name="connsiteX3" fmla="*/ 1898650 w 2260600"/>
              <a:gd name="connsiteY3" fmla="*/ 2279361 h 6533861"/>
              <a:gd name="connsiteX4" fmla="*/ 2095500 w 2260600"/>
              <a:gd name="connsiteY4" fmla="*/ 3454111 h 6533861"/>
              <a:gd name="connsiteX5" fmla="*/ 2235200 w 2260600"/>
              <a:gd name="connsiteY5" fmla="*/ 4463761 h 6533861"/>
              <a:gd name="connsiteX6" fmla="*/ 2260600 w 2260600"/>
              <a:gd name="connsiteY6" fmla="*/ 5587711 h 6533861"/>
              <a:gd name="connsiteX7" fmla="*/ 2243137 w 2260600"/>
              <a:gd name="connsiteY7" fmla="*/ 6533861 h 6533861"/>
              <a:gd name="connsiteX8" fmla="*/ 0 w 2260600"/>
              <a:gd name="connsiteY8" fmla="*/ 6533861 h 6533861"/>
              <a:gd name="connsiteX9" fmla="*/ 0 w 2260600"/>
              <a:gd name="connsiteY9" fmla="*/ 9236 h 6533861"/>
              <a:gd name="connsiteX0" fmla="*/ 0 w 2260600"/>
              <a:gd name="connsiteY0" fmla="*/ 9236 h 6533861"/>
              <a:gd name="connsiteX1" fmla="*/ 1216185 w 2260600"/>
              <a:gd name="connsiteY1" fmla="*/ 0 h 6533861"/>
              <a:gd name="connsiteX2" fmla="*/ 1585047 w 2260600"/>
              <a:gd name="connsiteY2" fmla="*/ 1080060 h 6533861"/>
              <a:gd name="connsiteX3" fmla="*/ 1898650 w 2260600"/>
              <a:gd name="connsiteY3" fmla="*/ 2279361 h 6533861"/>
              <a:gd name="connsiteX4" fmla="*/ 2095500 w 2260600"/>
              <a:gd name="connsiteY4" fmla="*/ 3315566 h 6533861"/>
              <a:gd name="connsiteX5" fmla="*/ 2235200 w 2260600"/>
              <a:gd name="connsiteY5" fmla="*/ 4463761 h 6533861"/>
              <a:gd name="connsiteX6" fmla="*/ 2260600 w 2260600"/>
              <a:gd name="connsiteY6" fmla="*/ 5587711 h 6533861"/>
              <a:gd name="connsiteX7" fmla="*/ 2243137 w 2260600"/>
              <a:gd name="connsiteY7" fmla="*/ 6533861 h 6533861"/>
              <a:gd name="connsiteX8" fmla="*/ 0 w 2260600"/>
              <a:gd name="connsiteY8" fmla="*/ 6533861 h 6533861"/>
              <a:gd name="connsiteX9" fmla="*/ 0 w 2260600"/>
              <a:gd name="connsiteY9" fmla="*/ 9236 h 6533861"/>
              <a:gd name="connsiteX0" fmla="*/ 0 w 2260600"/>
              <a:gd name="connsiteY0" fmla="*/ 0 h 6524625"/>
              <a:gd name="connsiteX1" fmla="*/ 1349189 w 2260600"/>
              <a:gd name="connsiteY1" fmla="*/ 1848 h 6524625"/>
              <a:gd name="connsiteX2" fmla="*/ 1585047 w 2260600"/>
              <a:gd name="connsiteY2" fmla="*/ 1070824 h 6524625"/>
              <a:gd name="connsiteX3" fmla="*/ 1898650 w 2260600"/>
              <a:gd name="connsiteY3" fmla="*/ 2270125 h 6524625"/>
              <a:gd name="connsiteX4" fmla="*/ 2095500 w 2260600"/>
              <a:gd name="connsiteY4" fmla="*/ 3306330 h 6524625"/>
              <a:gd name="connsiteX5" fmla="*/ 2235200 w 2260600"/>
              <a:gd name="connsiteY5" fmla="*/ 4454525 h 6524625"/>
              <a:gd name="connsiteX6" fmla="*/ 2260600 w 2260600"/>
              <a:gd name="connsiteY6" fmla="*/ 5578475 h 6524625"/>
              <a:gd name="connsiteX7" fmla="*/ 2243137 w 2260600"/>
              <a:gd name="connsiteY7" fmla="*/ 6524625 h 6524625"/>
              <a:gd name="connsiteX8" fmla="*/ 0 w 2260600"/>
              <a:gd name="connsiteY8" fmla="*/ 6524625 h 6524625"/>
              <a:gd name="connsiteX9" fmla="*/ 0 w 2260600"/>
              <a:gd name="connsiteY9" fmla="*/ 0 h 6524625"/>
              <a:gd name="connsiteX0" fmla="*/ 0 w 2260600"/>
              <a:gd name="connsiteY0" fmla="*/ 0 h 6524625"/>
              <a:gd name="connsiteX1" fmla="*/ 1349189 w 2260600"/>
              <a:gd name="connsiteY1" fmla="*/ 1848 h 6524625"/>
              <a:gd name="connsiteX2" fmla="*/ 1898650 w 2260600"/>
              <a:gd name="connsiteY2" fmla="*/ 2270125 h 6524625"/>
              <a:gd name="connsiteX3" fmla="*/ 2095500 w 2260600"/>
              <a:gd name="connsiteY3" fmla="*/ 3306330 h 6524625"/>
              <a:gd name="connsiteX4" fmla="*/ 2235200 w 2260600"/>
              <a:gd name="connsiteY4" fmla="*/ 4454525 h 6524625"/>
              <a:gd name="connsiteX5" fmla="*/ 2260600 w 2260600"/>
              <a:gd name="connsiteY5" fmla="*/ 5578475 h 6524625"/>
              <a:gd name="connsiteX6" fmla="*/ 2243137 w 2260600"/>
              <a:gd name="connsiteY6" fmla="*/ 6524625 h 6524625"/>
              <a:gd name="connsiteX7" fmla="*/ 0 w 2260600"/>
              <a:gd name="connsiteY7" fmla="*/ 6524625 h 6524625"/>
              <a:gd name="connsiteX8" fmla="*/ 0 w 2260600"/>
              <a:gd name="connsiteY8" fmla="*/ 0 h 6524625"/>
              <a:gd name="connsiteX0" fmla="*/ 0 w 2260600"/>
              <a:gd name="connsiteY0" fmla="*/ 0 h 6524625"/>
              <a:gd name="connsiteX1" fmla="*/ 1349189 w 2260600"/>
              <a:gd name="connsiteY1" fmla="*/ 1848 h 6524625"/>
              <a:gd name="connsiteX2" fmla="*/ 2095500 w 2260600"/>
              <a:gd name="connsiteY2" fmla="*/ 3306330 h 6524625"/>
              <a:gd name="connsiteX3" fmla="*/ 2235200 w 2260600"/>
              <a:gd name="connsiteY3" fmla="*/ 4454525 h 6524625"/>
              <a:gd name="connsiteX4" fmla="*/ 2260600 w 2260600"/>
              <a:gd name="connsiteY4" fmla="*/ 5578475 h 6524625"/>
              <a:gd name="connsiteX5" fmla="*/ 2243137 w 2260600"/>
              <a:gd name="connsiteY5" fmla="*/ 6524625 h 6524625"/>
              <a:gd name="connsiteX6" fmla="*/ 0 w 2260600"/>
              <a:gd name="connsiteY6" fmla="*/ 6524625 h 6524625"/>
              <a:gd name="connsiteX7" fmla="*/ 0 w 2260600"/>
              <a:gd name="connsiteY7" fmla="*/ 0 h 6524625"/>
              <a:gd name="connsiteX0" fmla="*/ 0 w 2260600"/>
              <a:gd name="connsiteY0" fmla="*/ 0 h 6524625"/>
              <a:gd name="connsiteX1" fmla="*/ 1349189 w 2260600"/>
              <a:gd name="connsiteY1" fmla="*/ 1848 h 6524625"/>
              <a:gd name="connsiteX2" fmla="*/ 2167543 w 2260600"/>
              <a:gd name="connsiteY2" fmla="*/ 3306330 h 6524625"/>
              <a:gd name="connsiteX3" fmla="*/ 2235200 w 2260600"/>
              <a:gd name="connsiteY3" fmla="*/ 4454525 h 6524625"/>
              <a:gd name="connsiteX4" fmla="*/ 2260600 w 2260600"/>
              <a:gd name="connsiteY4" fmla="*/ 5578475 h 6524625"/>
              <a:gd name="connsiteX5" fmla="*/ 2243137 w 2260600"/>
              <a:gd name="connsiteY5" fmla="*/ 6524625 h 6524625"/>
              <a:gd name="connsiteX6" fmla="*/ 0 w 2260600"/>
              <a:gd name="connsiteY6" fmla="*/ 6524625 h 6524625"/>
              <a:gd name="connsiteX7" fmla="*/ 0 w 2260600"/>
              <a:gd name="connsiteY7" fmla="*/ 0 h 6524625"/>
              <a:gd name="connsiteX0" fmla="*/ 0 w 2260600"/>
              <a:gd name="connsiteY0" fmla="*/ 0 h 6524625"/>
              <a:gd name="connsiteX1" fmla="*/ 1349189 w 2260600"/>
              <a:gd name="connsiteY1" fmla="*/ 1848 h 6524625"/>
              <a:gd name="connsiteX2" fmla="*/ 2167543 w 2260600"/>
              <a:gd name="connsiteY2" fmla="*/ 3306330 h 6524625"/>
              <a:gd name="connsiteX3" fmla="*/ 2235200 w 2260600"/>
              <a:gd name="connsiteY3" fmla="*/ 4454525 h 6524625"/>
              <a:gd name="connsiteX4" fmla="*/ 2260600 w 2260600"/>
              <a:gd name="connsiteY4" fmla="*/ 5578475 h 6524625"/>
              <a:gd name="connsiteX5" fmla="*/ 2243137 w 2260600"/>
              <a:gd name="connsiteY5" fmla="*/ 6524625 h 6524625"/>
              <a:gd name="connsiteX6" fmla="*/ 0 w 2260600"/>
              <a:gd name="connsiteY6" fmla="*/ 6524625 h 6524625"/>
              <a:gd name="connsiteX7" fmla="*/ 0 w 2260600"/>
              <a:gd name="connsiteY7" fmla="*/ 0 h 6524625"/>
              <a:gd name="connsiteX0" fmla="*/ 0 w 2260600"/>
              <a:gd name="connsiteY0" fmla="*/ 0 h 6524625"/>
              <a:gd name="connsiteX1" fmla="*/ 1349189 w 2260600"/>
              <a:gd name="connsiteY1" fmla="*/ 1848 h 6524625"/>
              <a:gd name="connsiteX2" fmla="*/ 2167543 w 2260600"/>
              <a:gd name="connsiteY2" fmla="*/ 3306330 h 6524625"/>
              <a:gd name="connsiteX3" fmla="*/ 2235200 w 2260600"/>
              <a:gd name="connsiteY3" fmla="*/ 4454525 h 6524625"/>
              <a:gd name="connsiteX4" fmla="*/ 2260600 w 2260600"/>
              <a:gd name="connsiteY4" fmla="*/ 5578475 h 6524625"/>
              <a:gd name="connsiteX5" fmla="*/ 2243137 w 2260600"/>
              <a:gd name="connsiteY5" fmla="*/ 6524625 h 6524625"/>
              <a:gd name="connsiteX6" fmla="*/ 0 w 2260600"/>
              <a:gd name="connsiteY6" fmla="*/ 6524625 h 6524625"/>
              <a:gd name="connsiteX7" fmla="*/ 0 w 2260600"/>
              <a:gd name="connsiteY7" fmla="*/ 0 h 6524625"/>
              <a:gd name="connsiteX0" fmla="*/ 0 w 2266645"/>
              <a:gd name="connsiteY0" fmla="*/ 0 h 6524625"/>
              <a:gd name="connsiteX1" fmla="*/ 1349189 w 2266645"/>
              <a:gd name="connsiteY1" fmla="*/ 1848 h 6524625"/>
              <a:gd name="connsiteX2" fmla="*/ 2167543 w 2266645"/>
              <a:gd name="connsiteY2" fmla="*/ 3306330 h 6524625"/>
              <a:gd name="connsiteX3" fmla="*/ 2260600 w 2266645"/>
              <a:gd name="connsiteY3" fmla="*/ 5578475 h 6524625"/>
              <a:gd name="connsiteX4" fmla="*/ 2243137 w 2266645"/>
              <a:gd name="connsiteY4" fmla="*/ 6524625 h 6524625"/>
              <a:gd name="connsiteX5" fmla="*/ 0 w 2266645"/>
              <a:gd name="connsiteY5" fmla="*/ 6524625 h 6524625"/>
              <a:gd name="connsiteX6" fmla="*/ 0 w 2266645"/>
              <a:gd name="connsiteY6" fmla="*/ 0 h 6524625"/>
              <a:gd name="connsiteX0" fmla="*/ 0 w 2417714"/>
              <a:gd name="connsiteY0" fmla="*/ 0 h 6524625"/>
              <a:gd name="connsiteX1" fmla="*/ 1349189 w 2417714"/>
              <a:gd name="connsiteY1" fmla="*/ 1848 h 6524625"/>
              <a:gd name="connsiteX2" fmla="*/ 2167543 w 2417714"/>
              <a:gd name="connsiteY2" fmla="*/ 3306330 h 6524625"/>
              <a:gd name="connsiteX3" fmla="*/ 2243137 w 2417714"/>
              <a:gd name="connsiteY3" fmla="*/ 6524625 h 6524625"/>
              <a:gd name="connsiteX4" fmla="*/ 0 w 2417714"/>
              <a:gd name="connsiteY4" fmla="*/ 6524625 h 6524625"/>
              <a:gd name="connsiteX5" fmla="*/ 0 w 2417714"/>
              <a:gd name="connsiteY5" fmla="*/ 0 h 6524625"/>
              <a:gd name="connsiteX0" fmla="*/ 0 w 2376015"/>
              <a:gd name="connsiteY0" fmla="*/ 0 h 6530167"/>
              <a:gd name="connsiteX1" fmla="*/ 1349189 w 2376015"/>
              <a:gd name="connsiteY1" fmla="*/ 1848 h 6530167"/>
              <a:gd name="connsiteX2" fmla="*/ 2167543 w 2376015"/>
              <a:gd name="connsiteY2" fmla="*/ 3306330 h 6530167"/>
              <a:gd name="connsiteX3" fmla="*/ 2182177 w 2376015"/>
              <a:gd name="connsiteY3" fmla="*/ 6530167 h 6530167"/>
              <a:gd name="connsiteX4" fmla="*/ 0 w 2376015"/>
              <a:gd name="connsiteY4" fmla="*/ 6524625 h 6530167"/>
              <a:gd name="connsiteX5" fmla="*/ 0 w 2376015"/>
              <a:gd name="connsiteY5" fmla="*/ 0 h 6530167"/>
              <a:gd name="connsiteX0" fmla="*/ 0 w 2296359"/>
              <a:gd name="connsiteY0" fmla="*/ 0 h 6530167"/>
              <a:gd name="connsiteX1" fmla="*/ 1349189 w 2296359"/>
              <a:gd name="connsiteY1" fmla="*/ 1848 h 6530167"/>
              <a:gd name="connsiteX2" fmla="*/ 2167543 w 2296359"/>
              <a:gd name="connsiteY2" fmla="*/ 3306330 h 6530167"/>
              <a:gd name="connsiteX3" fmla="*/ 2182177 w 2296359"/>
              <a:gd name="connsiteY3" fmla="*/ 6530167 h 6530167"/>
              <a:gd name="connsiteX4" fmla="*/ 0 w 2296359"/>
              <a:gd name="connsiteY4" fmla="*/ 6524625 h 6530167"/>
              <a:gd name="connsiteX5" fmla="*/ 0 w 2296359"/>
              <a:gd name="connsiteY5" fmla="*/ 0 h 6530167"/>
              <a:gd name="connsiteX0" fmla="*/ 0 w 2299503"/>
              <a:gd name="connsiteY0" fmla="*/ 0 h 6524625"/>
              <a:gd name="connsiteX1" fmla="*/ 1349189 w 2299503"/>
              <a:gd name="connsiteY1" fmla="*/ 1848 h 6524625"/>
              <a:gd name="connsiteX2" fmla="*/ 2167543 w 2299503"/>
              <a:gd name="connsiteY2" fmla="*/ 3306330 h 6524625"/>
              <a:gd name="connsiteX3" fmla="*/ 2187719 w 2299503"/>
              <a:gd name="connsiteY3" fmla="*/ 6524625 h 6524625"/>
              <a:gd name="connsiteX4" fmla="*/ 0 w 2299503"/>
              <a:gd name="connsiteY4" fmla="*/ 6524625 h 6524625"/>
              <a:gd name="connsiteX5" fmla="*/ 0 w 2299503"/>
              <a:gd name="connsiteY5" fmla="*/ 0 h 6524625"/>
              <a:gd name="connsiteX0" fmla="*/ 0 w 2286157"/>
              <a:gd name="connsiteY0" fmla="*/ 0 h 6524625"/>
              <a:gd name="connsiteX1" fmla="*/ 1349189 w 2286157"/>
              <a:gd name="connsiteY1" fmla="*/ 1848 h 6524625"/>
              <a:gd name="connsiteX2" fmla="*/ 2167543 w 2286157"/>
              <a:gd name="connsiteY2" fmla="*/ 3306330 h 6524625"/>
              <a:gd name="connsiteX3" fmla="*/ 2187719 w 2286157"/>
              <a:gd name="connsiteY3" fmla="*/ 6524625 h 6524625"/>
              <a:gd name="connsiteX4" fmla="*/ 0 w 2286157"/>
              <a:gd name="connsiteY4" fmla="*/ 6524625 h 6524625"/>
              <a:gd name="connsiteX5" fmla="*/ 0 w 2286157"/>
              <a:gd name="connsiteY5" fmla="*/ 0 h 6524625"/>
              <a:gd name="connsiteX0" fmla="*/ 0 w 2286157"/>
              <a:gd name="connsiteY0" fmla="*/ 3347 h 6527972"/>
              <a:gd name="connsiteX1" fmla="*/ 2107725 w 2286157"/>
              <a:gd name="connsiteY1" fmla="*/ 0 h 6527972"/>
              <a:gd name="connsiteX2" fmla="*/ 2167543 w 2286157"/>
              <a:gd name="connsiteY2" fmla="*/ 3309677 h 6527972"/>
              <a:gd name="connsiteX3" fmla="*/ 2187719 w 2286157"/>
              <a:gd name="connsiteY3" fmla="*/ 6527972 h 6527972"/>
              <a:gd name="connsiteX4" fmla="*/ 0 w 2286157"/>
              <a:gd name="connsiteY4" fmla="*/ 6527972 h 6527972"/>
              <a:gd name="connsiteX5" fmla="*/ 0 w 2286157"/>
              <a:gd name="connsiteY5" fmla="*/ 3347 h 6527972"/>
              <a:gd name="connsiteX0" fmla="*/ 737754 w 2286157"/>
              <a:gd name="connsiteY0" fmla="*/ 13738 h 6527972"/>
              <a:gd name="connsiteX1" fmla="*/ 2107725 w 2286157"/>
              <a:gd name="connsiteY1" fmla="*/ 0 h 6527972"/>
              <a:gd name="connsiteX2" fmla="*/ 2167543 w 2286157"/>
              <a:gd name="connsiteY2" fmla="*/ 3309677 h 6527972"/>
              <a:gd name="connsiteX3" fmla="*/ 2187719 w 2286157"/>
              <a:gd name="connsiteY3" fmla="*/ 6527972 h 6527972"/>
              <a:gd name="connsiteX4" fmla="*/ 0 w 2286157"/>
              <a:gd name="connsiteY4" fmla="*/ 6527972 h 6527972"/>
              <a:gd name="connsiteX5" fmla="*/ 737754 w 2286157"/>
              <a:gd name="connsiteY5" fmla="*/ 13738 h 6527972"/>
              <a:gd name="connsiteX0" fmla="*/ 737754 w 2286157"/>
              <a:gd name="connsiteY0" fmla="*/ 13738 h 6527972"/>
              <a:gd name="connsiteX1" fmla="*/ 2107725 w 2286157"/>
              <a:gd name="connsiteY1" fmla="*/ 0 h 6527972"/>
              <a:gd name="connsiteX2" fmla="*/ 2167543 w 2286157"/>
              <a:gd name="connsiteY2" fmla="*/ 3309677 h 6527972"/>
              <a:gd name="connsiteX3" fmla="*/ 2187719 w 2286157"/>
              <a:gd name="connsiteY3" fmla="*/ 6527972 h 6527972"/>
              <a:gd name="connsiteX4" fmla="*/ 0 w 2286157"/>
              <a:gd name="connsiteY4" fmla="*/ 6527972 h 6527972"/>
              <a:gd name="connsiteX5" fmla="*/ 737754 w 2286157"/>
              <a:gd name="connsiteY5" fmla="*/ 13738 h 6527972"/>
              <a:gd name="connsiteX0" fmla="*/ 740611 w 2286157"/>
              <a:gd name="connsiteY0" fmla="*/ 2308 h 6527972"/>
              <a:gd name="connsiteX1" fmla="*/ 2107725 w 2286157"/>
              <a:gd name="connsiteY1" fmla="*/ 0 h 6527972"/>
              <a:gd name="connsiteX2" fmla="*/ 2167543 w 2286157"/>
              <a:gd name="connsiteY2" fmla="*/ 3309677 h 6527972"/>
              <a:gd name="connsiteX3" fmla="*/ 2187719 w 2286157"/>
              <a:gd name="connsiteY3" fmla="*/ 6527972 h 6527972"/>
              <a:gd name="connsiteX4" fmla="*/ 0 w 2286157"/>
              <a:gd name="connsiteY4" fmla="*/ 6527972 h 6527972"/>
              <a:gd name="connsiteX5" fmla="*/ 740611 w 2286157"/>
              <a:gd name="connsiteY5" fmla="*/ 2308 h 6527972"/>
              <a:gd name="connsiteX0" fmla="*/ 740611 w 2286157"/>
              <a:gd name="connsiteY0" fmla="*/ 0 h 6525664"/>
              <a:gd name="connsiteX1" fmla="*/ 2102010 w 2286157"/>
              <a:gd name="connsiteY1" fmla="*/ 550 h 6525664"/>
              <a:gd name="connsiteX2" fmla="*/ 2167543 w 2286157"/>
              <a:gd name="connsiteY2" fmla="*/ 3307369 h 6525664"/>
              <a:gd name="connsiteX3" fmla="*/ 2187719 w 2286157"/>
              <a:gd name="connsiteY3" fmla="*/ 6525664 h 6525664"/>
              <a:gd name="connsiteX4" fmla="*/ 0 w 2286157"/>
              <a:gd name="connsiteY4" fmla="*/ 6525664 h 6525664"/>
              <a:gd name="connsiteX5" fmla="*/ 740611 w 2286157"/>
              <a:gd name="connsiteY5" fmla="*/ 0 h 6525664"/>
              <a:gd name="connsiteX0" fmla="*/ 740611 w 2286157"/>
              <a:gd name="connsiteY0" fmla="*/ 0 h 6525664"/>
              <a:gd name="connsiteX1" fmla="*/ 2096295 w 2286157"/>
              <a:gd name="connsiteY1" fmla="*/ 3407 h 6525664"/>
              <a:gd name="connsiteX2" fmla="*/ 2167543 w 2286157"/>
              <a:gd name="connsiteY2" fmla="*/ 3307369 h 6525664"/>
              <a:gd name="connsiteX3" fmla="*/ 2187719 w 2286157"/>
              <a:gd name="connsiteY3" fmla="*/ 6525664 h 6525664"/>
              <a:gd name="connsiteX4" fmla="*/ 0 w 2286157"/>
              <a:gd name="connsiteY4" fmla="*/ 6525664 h 6525664"/>
              <a:gd name="connsiteX5" fmla="*/ 740611 w 2286157"/>
              <a:gd name="connsiteY5" fmla="*/ 0 h 6525664"/>
              <a:gd name="connsiteX0" fmla="*/ 740611 w 2286157"/>
              <a:gd name="connsiteY0" fmla="*/ 0 h 6525664"/>
              <a:gd name="connsiteX1" fmla="*/ 2082007 w 2286157"/>
              <a:gd name="connsiteY1" fmla="*/ 550 h 6525664"/>
              <a:gd name="connsiteX2" fmla="*/ 2167543 w 2286157"/>
              <a:gd name="connsiteY2" fmla="*/ 3307369 h 6525664"/>
              <a:gd name="connsiteX3" fmla="*/ 2187719 w 2286157"/>
              <a:gd name="connsiteY3" fmla="*/ 6525664 h 6525664"/>
              <a:gd name="connsiteX4" fmla="*/ 0 w 2286157"/>
              <a:gd name="connsiteY4" fmla="*/ 6525664 h 6525664"/>
              <a:gd name="connsiteX5" fmla="*/ 740611 w 2286157"/>
              <a:gd name="connsiteY5" fmla="*/ 0 h 6525664"/>
              <a:gd name="connsiteX0" fmla="*/ 740611 w 2286157"/>
              <a:gd name="connsiteY0" fmla="*/ 0 h 6525664"/>
              <a:gd name="connsiteX1" fmla="*/ 2082007 w 2286157"/>
              <a:gd name="connsiteY1" fmla="*/ 550 h 6525664"/>
              <a:gd name="connsiteX2" fmla="*/ 2167543 w 2286157"/>
              <a:gd name="connsiteY2" fmla="*/ 3307369 h 6525664"/>
              <a:gd name="connsiteX3" fmla="*/ 2187719 w 2286157"/>
              <a:gd name="connsiteY3" fmla="*/ 6525664 h 6525664"/>
              <a:gd name="connsiteX4" fmla="*/ 0 w 2286157"/>
              <a:gd name="connsiteY4" fmla="*/ 6525664 h 6525664"/>
              <a:gd name="connsiteX5" fmla="*/ 740611 w 2286157"/>
              <a:gd name="connsiteY5" fmla="*/ 0 h 6525664"/>
              <a:gd name="connsiteX0" fmla="*/ 837766 w 2383312"/>
              <a:gd name="connsiteY0" fmla="*/ 0 h 6525664"/>
              <a:gd name="connsiteX1" fmla="*/ 2179162 w 2383312"/>
              <a:gd name="connsiteY1" fmla="*/ 550 h 6525664"/>
              <a:gd name="connsiteX2" fmla="*/ 2264698 w 2383312"/>
              <a:gd name="connsiteY2" fmla="*/ 3307369 h 6525664"/>
              <a:gd name="connsiteX3" fmla="*/ 2284874 w 2383312"/>
              <a:gd name="connsiteY3" fmla="*/ 6525664 h 6525664"/>
              <a:gd name="connsiteX4" fmla="*/ 0 w 2383312"/>
              <a:gd name="connsiteY4" fmla="*/ 6522807 h 6525664"/>
              <a:gd name="connsiteX5" fmla="*/ 837766 w 2383312"/>
              <a:gd name="connsiteY5" fmla="*/ 0 h 6525664"/>
              <a:gd name="connsiteX0" fmla="*/ 944861 w 2490407"/>
              <a:gd name="connsiteY0" fmla="*/ 0 h 6525664"/>
              <a:gd name="connsiteX1" fmla="*/ 2286257 w 2490407"/>
              <a:gd name="connsiteY1" fmla="*/ 550 h 6525664"/>
              <a:gd name="connsiteX2" fmla="*/ 2371793 w 2490407"/>
              <a:gd name="connsiteY2" fmla="*/ 3307369 h 6525664"/>
              <a:gd name="connsiteX3" fmla="*/ 2391969 w 2490407"/>
              <a:gd name="connsiteY3" fmla="*/ 6525664 h 6525664"/>
              <a:gd name="connsiteX4" fmla="*/ 107095 w 2490407"/>
              <a:gd name="connsiteY4" fmla="*/ 6522807 h 6525664"/>
              <a:gd name="connsiteX5" fmla="*/ 944861 w 2490407"/>
              <a:gd name="connsiteY5" fmla="*/ 0 h 6525664"/>
              <a:gd name="connsiteX0" fmla="*/ 958590 w 2504136"/>
              <a:gd name="connsiteY0" fmla="*/ 0 h 6525664"/>
              <a:gd name="connsiteX1" fmla="*/ 2299986 w 2504136"/>
              <a:gd name="connsiteY1" fmla="*/ 550 h 6525664"/>
              <a:gd name="connsiteX2" fmla="*/ 2385522 w 2504136"/>
              <a:gd name="connsiteY2" fmla="*/ 3307369 h 6525664"/>
              <a:gd name="connsiteX3" fmla="*/ 2405698 w 2504136"/>
              <a:gd name="connsiteY3" fmla="*/ 6525664 h 6525664"/>
              <a:gd name="connsiteX4" fmla="*/ 120824 w 2504136"/>
              <a:gd name="connsiteY4" fmla="*/ 6522807 h 6525664"/>
              <a:gd name="connsiteX5" fmla="*/ 958590 w 2504136"/>
              <a:gd name="connsiteY5" fmla="*/ 0 h 6525664"/>
              <a:gd name="connsiteX0" fmla="*/ 940966 w 2486512"/>
              <a:gd name="connsiteY0" fmla="*/ 0 h 6525664"/>
              <a:gd name="connsiteX1" fmla="*/ 2282362 w 2486512"/>
              <a:gd name="connsiteY1" fmla="*/ 550 h 6525664"/>
              <a:gd name="connsiteX2" fmla="*/ 2367898 w 2486512"/>
              <a:gd name="connsiteY2" fmla="*/ 3307369 h 6525664"/>
              <a:gd name="connsiteX3" fmla="*/ 2388074 w 2486512"/>
              <a:gd name="connsiteY3" fmla="*/ 6525664 h 6525664"/>
              <a:gd name="connsiteX4" fmla="*/ 103200 w 2486512"/>
              <a:gd name="connsiteY4" fmla="*/ 6522807 h 6525664"/>
              <a:gd name="connsiteX5" fmla="*/ 940966 w 2486512"/>
              <a:gd name="connsiteY5" fmla="*/ 0 h 6525664"/>
              <a:gd name="connsiteX0" fmla="*/ 940966 w 2486512"/>
              <a:gd name="connsiteY0" fmla="*/ 0 h 6525664"/>
              <a:gd name="connsiteX1" fmla="*/ 2282362 w 2486512"/>
              <a:gd name="connsiteY1" fmla="*/ 550 h 6525664"/>
              <a:gd name="connsiteX2" fmla="*/ 2367898 w 2486512"/>
              <a:gd name="connsiteY2" fmla="*/ 3307369 h 6525664"/>
              <a:gd name="connsiteX3" fmla="*/ 2388074 w 2486512"/>
              <a:gd name="connsiteY3" fmla="*/ 6525664 h 6525664"/>
              <a:gd name="connsiteX4" fmla="*/ 103200 w 2486512"/>
              <a:gd name="connsiteY4" fmla="*/ 6522807 h 6525664"/>
              <a:gd name="connsiteX5" fmla="*/ 940966 w 2486512"/>
              <a:gd name="connsiteY5" fmla="*/ 0 h 6525664"/>
              <a:gd name="connsiteX0" fmla="*/ 940966 w 2443958"/>
              <a:gd name="connsiteY0" fmla="*/ 0 h 6533615"/>
              <a:gd name="connsiteX1" fmla="*/ 2282362 w 2443958"/>
              <a:gd name="connsiteY1" fmla="*/ 550 h 6533615"/>
              <a:gd name="connsiteX2" fmla="*/ 2367898 w 2443958"/>
              <a:gd name="connsiteY2" fmla="*/ 3307369 h 6533615"/>
              <a:gd name="connsiteX3" fmla="*/ 2284707 w 2443958"/>
              <a:gd name="connsiteY3" fmla="*/ 6533615 h 6533615"/>
              <a:gd name="connsiteX4" fmla="*/ 103200 w 2443958"/>
              <a:gd name="connsiteY4" fmla="*/ 6522807 h 6533615"/>
              <a:gd name="connsiteX5" fmla="*/ 940966 w 2443958"/>
              <a:gd name="connsiteY5" fmla="*/ 0 h 6533615"/>
              <a:gd name="connsiteX0" fmla="*/ 940966 w 2419495"/>
              <a:gd name="connsiteY0" fmla="*/ 0 h 6533615"/>
              <a:gd name="connsiteX1" fmla="*/ 2282362 w 2419495"/>
              <a:gd name="connsiteY1" fmla="*/ 550 h 6533615"/>
              <a:gd name="connsiteX2" fmla="*/ 2367898 w 2419495"/>
              <a:gd name="connsiteY2" fmla="*/ 3307369 h 6533615"/>
              <a:gd name="connsiteX3" fmla="*/ 2284707 w 2419495"/>
              <a:gd name="connsiteY3" fmla="*/ 6533615 h 6533615"/>
              <a:gd name="connsiteX4" fmla="*/ 103200 w 2419495"/>
              <a:gd name="connsiteY4" fmla="*/ 6522807 h 6533615"/>
              <a:gd name="connsiteX5" fmla="*/ 940966 w 2419495"/>
              <a:gd name="connsiteY5" fmla="*/ 0 h 6533615"/>
              <a:gd name="connsiteX0" fmla="*/ 940966 w 2356428"/>
              <a:gd name="connsiteY0" fmla="*/ 0 h 6533615"/>
              <a:gd name="connsiteX1" fmla="*/ 2282362 w 2356428"/>
              <a:gd name="connsiteY1" fmla="*/ 550 h 6533615"/>
              <a:gd name="connsiteX2" fmla="*/ 2288385 w 2356428"/>
              <a:gd name="connsiteY2" fmla="*/ 3315321 h 6533615"/>
              <a:gd name="connsiteX3" fmla="*/ 2284707 w 2356428"/>
              <a:gd name="connsiteY3" fmla="*/ 6533615 h 6533615"/>
              <a:gd name="connsiteX4" fmla="*/ 103200 w 2356428"/>
              <a:gd name="connsiteY4" fmla="*/ 6522807 h 6533615"/>
              <a:gd name="connsiteX5" fmla="*/ 940966 w 2356428"/>
              <a:gd name="connsiteY5" fmla="*/ 0 h 6533615"/>
              <a:gd name="connsiteX0" fmla="*/ 940966 w 2314077"/>
              <a:gd name="connsiteY0" fmla="*/ 0 h 6533615"/>
              <a:gd name="connsiteX1" fmla="*/ 2282362 w 2314077"/>
              <a:gd name="connsiteY1" fmla="*/ 550 h 6533615"/>
              <a:gd name="connsiteX2" fmla="*/ 2288385 w 2314077"/>
              <a:gd name="connsiteY2" fmla="*/ 3315321 h 6533615"/>
              <a:gd name="connsiteX3" fmla="*/ 2284707 w 2314077"/>
              <a:gd name="connsiteY3" fmla="*/ 6533615 h 6533615"/>
              <a:gd name="connsiteX4" fmla="*/ 103200 w 2314077"/>
              <a:gd name="connsiteY4" fmla="*/ 6522807 h 6533615"/>
              <a:gd name="connsiteX5" fmla="*/ 940966 w 2314077"/>
              <a:gd name="connsiteY5" fmla="*/ 0 h 6533615"/>
              <a:gd name="connsiteX0" fmla="*/ 940966 w 2506932"/>
              <a:gd name="connsiteY0" fmla="*/ 0 h 6533615"/>
              <a:gd name="connsiteX1" fmla="*/ 2282362 w 2506932"/>
              <a:gd name="connsiteY1" fmla="*/ 550 h 6533615"/>
              <a:gd name="connsiteX2" fmla="*/ 2284707 w 2506932"/>
              <a:gd name="connsiteY2" fmla="*/ 6533615 h 6533615"/>
              <a:gd name="connsiteX3" fmla="*/ 103200 w 2506932"/>
              <a:gd name="connsiteY3" fmla="*/ 6522807 h 6533615"/>
              <a:gd name="connsiteX4" fmla="*/ 940966 w 2506932"/>
              <a:gd name="connsiteY4" fmla="*/ 0 h 6533615"/>
              <a:gd name="connsiteX0" fmla="*/ 940966 w 2387463"/>
              <a:gd name="connsiteY0" fmla="*/ 0 h 6533615"/>
              <a:gd name="connsiteX1" fmla="*/ 2282362 w 2387463"/>
              <a:gd name="connsiteY1" fmla="*/ 550 h 6533615"/>
              <a:gd name="connsiteX2" fmla="*/ 2284707 w 2387463"/>
              <a:gd name="connsiteY2" fmla="*/ 6533615 h 6533615"/>
              <a:gd name="connsiteX3" fmla="*/ 103200 w 2387463"/>
              <a:gd name="connsiteY3" fmla="*/ 6522807 h 6533615"/>
              <a:gd name="connsiteX4" fmla="*/ 940966 w 2387463"/>
              <a:gd name="connsiteY4" fmla="*/ 0 h 6533615"/>
              <a:gd name="connsiteX0" fmla="*/ 940966 w 2307252"/>
              <a:gd name="connsiteY0" fmla="*/ 0 h 6533615"/>
              <a:gd name="connsiteX1" fmla="*/ 2282362 w 2307252"/>
              <a:gd name="connsiteY1" fmla="*/ 550 h 6533615"/>
              <a:gd name="connsiteX2" fmla="*/ 2284707 w 2307252"/>
              <a:gd name="connsiteY2" fmla="*/ 6533615 h 6533615"/>
              <a:gd name="connsiteX3" fmla="*/ 103200 w 2307252"/>
              <a:gd name="connsiteY3" fmla="*/ 6522807 h 6533615"/>
              <a:gd name="connsiteX4" fmla="*/ 940966 w 2307252"/>
              <a:gd name="connsiteY4" fmla="*/ 0 h 6533615"/>
              <a:gd name="connsiteX0" fmla="*/ 940966 w 2312732"/>
              <a:gd name="connsiteY0" fmla="*/ 0 h 6533615"/>
              <a:gd name="connsiteX1" fmla="*/ 2291070 w 2312732"/>
              <a:gd name="connsiteY1" fmla="*/ 17967 h 6533615"/>
              <a:gd name="connsiteX2" fmla="*/ 2284707 w 2312732"/>
              <a:gd name="connsiteY2" fmla="*/ 6533615 h 6533615"/>
              <a:gd name="connsiteX3" fmla="*/ 103200 w 2312732"/>
              <a:gd name="connsiteY3" fmla="*/ 6522807 h 6533615"/>
              <a:gd name="connsiteX4" fmla="*/ 940966 w 2312732"/>
              <a:gd name="connsiteY4" fmla="*/ 0 h 6533615"/>
              <a:gd name="connsiteX0" fmla="*/ 940966 w 2310820"/>
              <a:gd name="connsiteY0" fmla="*/ 0 h 6533615"/>
              <a:gd name="connsiteX1" fmla="*/ 2288158 w 2310820"/>
              <a:gd name="connsiteY1" fmla="*/ 3407 h 6533615"/>
              <a:gd name="connsiteX2" fmla="*/ 2284707 w 2310820"/>
              <a:gd name="connsiteY2" fmla="*/ 6533615 h 6533615"/>
              <a:gd name="connsiteX3" fmla="*/ 103200 w 2310820"/>
              <a:gd name="connsiteY3" fmla="*/ 6522807 h 6533615"/>
              <a:gd name="connsiteX4" fmla="*/ 940966 w 2310820"/>
              <a:gd name="connsiteY4" fmla="*/ 0 h 6533615"/>
              <a:gd name="connsiteX0" fmla="*/ 940966 w 2301110"/>
              <a:gd name="connsiteY0" fmla="*/ 0 h 6533615"/>
              <a:gd name="connsiteX1" fmla="*/ 2288158 w 2301110"/>
              <a:gd name="connsiteY1" fmla="*/ 3407 h 6533615"/>
              <a:gd name="connsiteX2" fmla="*/ 2284707 w 2301110"/>
              <a:gd name="connsiteY2" fmla="*/ 6533615 h 6533615"/>
              <a:gd name="connsiteX3" fmla="*/ 103200 w 2301110"/>
              <a:gd name="connsiteY3" fmla="*/ 6522807 h 6533615"/>
              <a:gd name="connsiteX4" fmla="*/ 940966 w 2301110"/>
              <a:gd name="connsiteY4" fmla="*/ 0 h 6533615"/>
              <a:gd name="connsiteX0" fmla="*/ 940966 w 2304156"/>
              <a:gd name="connsiteY0" fmla="*/ 0 h 6522807"/>
              <a:gd name="connsiteX1" fmla="*/ 2288158 w 2304156"/>
              <a:gd name="connsiteY1" fmla="*/ 3407 h 6522807"/>
              <a:gd name="connsiteX2" fmla="*/ 2290531 w 2304156"/>
              <a:gd name="connsiteY2" fmla="*/ 6521966 h 6522807"/>
              <a:gd name="connsiteX3" fmla="*/ 103200 w 2304156"/>
              <a:gd name="connsiteY3" fmla="*/ 6522807 h 6522807"/>
              <a:gd name="connsiteX4" fmla="*/ 940966 w 2304156"/>
              <a:gd name="connsiteY4" fmla="*/ 0 h 6522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4156" h="6522807">
                <a:moveTo>
                  <a:pt x="940966" y="0"/>
                </a:moveTo>
                <a:lnTo>
                  <a:pt x="2288158" y="3407"/>
                </a:lnTo>
                <a:cubicBezTo>
                  <a:pt x="2305938" y="4567063"/>
                  <a:pt x="2311819" y="3097240"/>
                  <a:pt x="2290531" y="6521966"/>
                </a:cubicBezTo>
                <a:lnTo>
                  <a:pt x="103200" y="6522807"/>
                </a:lnTo>
                <a:cubicBezTo>
                  <a:pt x="-85471" y="5019182"/>
                  <a:pt x="-121023" y="2949509"/>
                  <a:pt x="940966" y="0"/>
                </a:cubicBezTo>
                <a:close/>
              </a:path>
            </a:pathLst>
          </a:custGeom>
          <a:solidFill>
            <a:srgbClr val="93A5B0"/>
          </a:solidFill>
          <a:ln>
            <a:noFill/>
          </a:ln>
        </p:spPr>
        <p:txBody>
          <a:bodyPr/>
          <a:lstStyle>
            <a:lvl1pPr marL="0" indent="0" algn="r">
              <a:buNone/>
              <a:defRPr sz="1600"/>
            </a:lvl1pPr>
          </a:lstStyle>
          <a:p>
            <a:r>
              <a:rPr lang="en-GB" dirty="0"/>
              <a:t>Insert image via Templafy pane</a:t>
            </a: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B663BB86-8C57-45CE-911A-C4A3568E114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227864" y="6416675"/>
            <a:ext cx="284480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ＭＳ Ｐゴシック" pitchFamily="-128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-128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-128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-128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-128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-128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-128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-128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-128" charset="-128"/>
                <a:cs typeface="+mn-cs"/>
              </a:defRPr>
            </a:lvl9pPr>
          </a:lstStyle>
          <a:p>
            <a:pPr>
              <a:defRPr/>
            </a:pPr>
            <a:fld id="{0E808A4E-B55F-4717-AB09-68D98B68A291}" type="slidenum">
              <a:rPr lang="en-GB" sz="1050" smtClean="0">
                <a:latin typeface="+mn-lt"/>
              </a:rPr>
              <a:pPr>
                <a:defRPr/>
              </a:pPr>
              <a:t>‹#›</a:t>
            </a:fld>
            <a:endParaRPr lang="en-GB" sz="1050" dirty="0">
              <a:latin typeface="+mn-lt"/>
            </a:endParaRPr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435B7AC1-4756-4DFF-B7CD-34C8B46693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326364"/>
            <a:ext cx="9866064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title style</a:t>
            </a:r>
            <a:endParaRPr lang="en-GB"/>
          </a:p>
        </p:txBody>
      </p:sp>
      <p:sp>
        <p:nvSpPr>
          <p:cNvPr id="2" name="Rectangle 1" descr="{&quot;templafy&quot;:{&quot;id&quot;:&quot;71c308df-ae99-4501-833d-84c0ad1d12dc&quot;}}">
            <a:extLst>
              <a:ext uri="{FF2B5EF4-FFF2-40B4-BE49-F238E27FC236}">
                <a16:creationId xmlns:a16="http://schemas.microsoft.com/office/drawing/2014/main" id="{35B6B81E-9B01-AE59-9EEF-C0F628F4B57E}"/>
              </a:ext>
            </a:extLst>
          </p:cNvPr>
          <p:cNvSpPr/>
          <p:nvPr userDrawn="1"/>
        </p:nvSpPr>
        <p:spPr bwMode="auto">
          <a:xfrm>
            <a:off x="335360" y="6565180"/>
            <a:ext cx="1717328" cy="19911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5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ＭＳ Ｐゴシック" pitchFamily="-12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2758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74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1" hasCustomPrompt="1"/>
          </p:nvPr>
        </p:nvSpPr>
        <p:spPr>
          <a:xfrm>
            <a:off x="9872133" y="333376"/>
            <a:ext cx="2319867" cy="6524625"/>
          </a:xfrm>
          <a:prstGeom prst="rect">
            <a:avLst/>
          </a:prstGeom>
          <a:solidFill>
            <a:srgbClr val="93A5B0"/>
          </a:solidFill>
          <a:ln>
            <a:noFill/>
          </a:ln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n-GB" dirty="0"/>
              <a:t>Insert image via the Templafy pane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1" y="1340768"/>
            <a:ext cx="9338006" cy="5363245"/>
          </a:xfrm>
          <a:prstGeom prst="rect">
            <a:avLst/>
          </a:prstGeom>
        </p:spPr>
        <p:txBody>
          <a:bodyPr/>
          <a:lstStyle>
            <a:lvl1pPr>
              <a:buClr>
                <a:srgbClr val="A80C35"/>
              </a:buClr>
              <a:defRPr/>
            </a:lvl1pPr>
            <a:lvl2pPr>
              <a:buClr>
                <a:srgbClr val="A80C35"/>
              </a:buClr>
              <a:defRPr/>
            </a:lvl2pPr>
            <a:lvl3pPr>
              <a:buClr>
                <a:srgbClr val="A80C35"/>
              </a:buClr>
              <a:defRPr/>
            </a:lvl3pPr>
            <a:lvl4pPr>
              <a:buClr>
                <a:srgbClr val="A80C35"/>
              </a:buClr>
              <a:defRPr/>
            </a:lvl4pPr>
            <a:lvl5pPr>
              <a:buClr>
                <a:srgbClr val="A80C35"/>
              </a:buClr>
              <a:defRPr/>
            </a:lvl5pPr>
          </a:lstStyle>
          <a:p>
            <a:pPr lvl="0"/>
            <a:r>
              <a:rPr lang="en-GB" dirty="0"/>
              <a:t>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  <a:endParaRPr lang="en-GB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E21BFF83-A4B8-414B-A358-1C09D032474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227864" y="6416675"/>
            <a:ext cx="284480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ＭＳ Ｐゴシック" pitchFamily="-128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-128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-128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-128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-128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-128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-128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-128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-128" charset="-128"/>
                <a:cs typeface="+mn-cs"/>
              </a:defRPr>
            </a:lvl9pPr>
          </a:lstStyle>
          <a:p>
            <a:pPr>
              <a:defRPr/>
            </a:pPr>
            <a:fld id="{0E808A4E-B55F-4717-AB09-68D98B68A291}" type="slidenum">
              <a:rPr lang="en-GB" sz="1050" smtClean="0">
                <a:latin typeface="+mn-lt"/>
              </a:rPr>
              <a:pPr>
                <a:defRPr/>
              </a:pPr>
              <a:t>‹#›</a:t>
            </a:fld>
            <a:endParaRPr lang="en-GB" sz="1050" dirty="0">
              <a:latin typeface="+mn-lt"/>
            </a:endParaRPr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AE5D1DAE-4466-4BD9-80FF-8C0EDAF1AE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326364"/>
            <a:ext cx="9338006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title style</a:t>
            </a:r>
            <a:endParaRPr lang="en-GB"/>
          </a:p>
        </p:txBody>
      </p:sp>
      <p:sp>
        <p:nvSpPr>
          <p:cNvPr id="2" name="Rectangle 1" descr="{&quot;templafy&quot;:{&quot;id&quot;:&quot;7f950ec7-9ece-47a9-ac7a-e0a22ab0c047&quot;}}">
            <a:extLst>
              <a:ext uri="{FF2B5EF4-FFF2-40B4-BE49-F238E27FC236}">
                <a16:creationId xmlns:a16="http://schemas.microsoft.com/office/drawing/2014/main" id="{0F3A2BB4-FA6B-432E-D2D7-65CDC257C818}"/>
              </a:ext>
            </a:extLst>
          </p:cNvPr>
          <p:cNvSpPr/>
          <p:nvPr userDrawn="1"/>
        </p:nvSpPr>
        <p:spPr bwMode="auto">
          <a:xfrm>
            <a:off x="335360" y="6565180"/>
            <a:ext cx="1717328" cy="19911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5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ＭＳ Ｐゴシック" pitchFamily="-12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317870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74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1" hasCustomPrompt="1"/>
          </p:nvPr>
        </p:nvSpPr>
        <p:spPr>
          <a:xfrm>
            <a:off x="8128000" y="333376"/>
            <a:ext cx="4064000" cy="6524625"/>
          </a:xfrm>
          <a:prstGeom prst="rect">
            <a:avLst/>
          </a:prstGeom>
          <a:solidFill>
            <a:srgbClr val="93A5B0"/>
          </a:solidFill>
          <a:ln>
            <a:noFill/>
          </a:ln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n-GB" dirty="0"/>
              <a:t>Insert image via Templafy pane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40767"/>
            <a:ext cx="7633816" cy="5363245"/>
          </a:xfrm>
          <a:prstGeom prst="rect">
            <a:avLst/>
          </a:prstGeom>
        </p:spPr>
        <p:txBody>
          <a:bodyPr/>
          <a:lstStyle>
            <a:lvl1pPr>
              <a:buClr>
                <a:srgbClr val="A80C35"/>
              </a:buClr>
              <a:defRPr/>
            </a:lvl1pPr>
            <a:lvl2pPr>
              <a:buClr>
                <a:srgbClr val="A80C35"/>
              </a:buClr>
              <a:defRPr/>
            </a:lvl2pPr>
            <a:lvl3pPr>
              <a:buClr>
                <a:srgbClr val="A80C35"/>
              </a:buClr>
              <a:defRPr/>
            </a:lvl3pPr>
            <a:lvl4pPr>
              <a:buClr>
                <a:srgbClr val="A80C35"/>
              </a:buClr>
              <a:defRPr/>
            </a:lvl4pPr>
            <a:lvl5pPr>
              <a:buClr>
                <a:srgbClr val="A80C35"/>
              </a:buClr>
              <a:defRPr/>
            </a:lvl5pPr>
          </a:lstStyle>
          <a:p>
            <a:pPr lvl="0"/>
            <a:r>
              <a:rPr lang="en-GB" dirty="0"/>
              <a:t>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  <a:endParaRPr lang="en-GB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2CC16FB9-2515-42E6-A4CE-A70F66C9EA4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227864" y="6416675"/>
            <a:ext cx="284480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ＭＳ Ｐゴシック" pitchFamily="-128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-128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-128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-128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-128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-128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-128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-128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-128" charset="-128"/>
                <a:cs typeface="+mn-cs"/>
              </a:defRPr>
            </a:lvl9pPr>
          </a:lstStyle>
          <a:p>
            <a:pPr>
              <a:defRPr/>
            </a:pPr>
            <a:fld id="{0E808A4E-B55F-4717-AB09-68D98B68A291}" type="slidenum">
              <a:rPr lang="en-GB" sz="1050" smtClean="0">
                <a:latin typeface="+mn-lt"/>
              </a:rPr>
              <a:pPr>
                <a:defRPr/>
              </a:pPr>
              <a:t>‹#›</a:t>
            </a:fld>
            <a:endParaRPr lang="en-GB" sz="1050" dirty="0">
              <a:latin typeface="+mn-lt"/>
            </a:endParaRPr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DA3785E1-50F5-4DF4-ADB9-6F555A09F1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326364"/>
            <a:ext cx="7633816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title style</a:t>
            </a:r>
            <a:endParaRPr lang="en-GB"/>
          </a:p>
        </p:txBody>
      </p:sp>
      <p:sp>
        <p:nvSpPr>
          <p:cNvPr id="2" name="Rectangle 1" descr="{&quot;templafy&quot;:{&quot;id&quot;:&quot;b8adea1f-ab1f-4572-8177-fb2d768acd9b&quot;}}">
            <a:extLst>
              <a:ext uri="{FF2B5EF4-FFF2-40B4-BE49-F238E27FC236}">
                <a16:creationId xmlns:a16="http://schemas.microsoft.com/office/drawing/2014/main" id="{34A8C1F4-0A29-1DE0-ACCC-E7EF47452BBA}"/>
              </a:ext>
            </a:extLst>
          </p:cNvPr>
          <p:cNvSpPr/>
          <p:nvPr userDrawn="1"/>
        </p:nvSpPr>
        <p:spPr bwMode="auto">
          <a:xfrm>
            <a:off x="335360" y="6565180"/>
            <a:ext cx="1717328" cy="19911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5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ＭＳ Ｐゴシック" pitchFamily="-12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89894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74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9697" y="1340768"/>
            <a:ext cx="8352928" cy="5363245"/>
          </a:xfrm>
          <a:prstGeom prst="rect">
            <a:avLst/>
          </a:prstGeom>
        </p:spPr>
        <p:txBody>
          <a:bodyPr/>
          <a:lstStyle>
            <a:lvl1pPr>
              <a:buClr>
                <a:srgbClr val="A80C35"/>
              </a:buClr>
              <a:defRPr/>
            </a:lvl1pPr>
            <a:lvl2pPr>
              <a:buClr>
                <a:srgbClr val="A80C35"/>
              </a:buClr>
              <a:defRPr/>
            </a:lvl2pPr>
            <a:lvl3pPr>
              <a:buClr>
                <a:srgbClr val="A80C35"/>
              </a:buClr>
              <a:defRPr/>
            </a:lvl3pPr>
            <a:lvl4pPr>
              <a:buClr>
                <a:srgbClr val="A80C35"/>
              </a:buClr>
              <a:defRPr/>
            </a:lvl4pPr>
            <a:lvl5pPr>
              <a:buClr>
                <a:srgbClr val="A80C35"/>
              </a:buClr>
              <a:defRPr/>
            </a:lvl5pPr>
          </a:lstStyle>
          <a:p>
            <a:pPr lvl="0"/>
            <a:r>
              <a:rPr lang="en-GB" dirty="0"/>
              <a:t>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EA90DE5-86E1-4736-A3C5-78527C7C4BA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auto">
          <a:xfrm>
            <a:off x="2721" y="325283"/>
            <a:ext cx="4010185" cy="6532717"/>
          </a:xfrm>
          <a:custGeom>
            <a:avLst/>
            <a:gdLst>
              <a:gd name="connsiteX0" fmla="*/ 0 w 2268537"/>
              <a:gd name="connsiteY0" fmla="*/ 0 h 6524625"/>
              <a:gd name="connsiteX1" fmla="*/ 1890440 w 2268537"/>
              <a:gd name="connsiteY1" fmla="*/ 0 h 6524625"/>
              <a:gd name="connsiteX2" fmla="*/ 2268537 w 2268537"/>
              <a:gd name="connsiteY2" fmla="*/ 378097 h 6524625"/>
              <a:gd name="connsiteX3" fmla="*/ 2268537 w 2268537"/>
              <a:gd name="connsiteY3" fmla="*/ 6524625 h 6524625"/>
              <a:gd name="connsiteX4" fmla="*/ 0 w 2268537"/>
              <a:gd name="connsiteY4" fmla="*/ 6524625 h 6524625"/>
              <a:gd name="connsiteX5" fmla="*/ 0 w 2268537"/>
              <a:gd name="connsiteY5" fmla="*/ 0 h 6524625"/>
              <a:gd name="connsiteX0" fmla="*/ 0 w 2268537"/>
              <a:gd name="connsiteY0" fmla="*/ 0 h 6524625"/>
              <a:gd name="connsiteX1" fmla="*/ 1216185 w 2268537"/>
              <a:gd name="connsiteY1" fmla="*/ 9237 h 6524625"/>
              <a:gd name="connsiteX2" fmla="*/ 2268537 w 2268537"/>
              <a:gd name="connsiteY2" fmla="*/ 378097 h 6524625"/>
              <a:gd name="connsiteX3" fmla="*/ 2268537 w 2268537"/>
              <a:gd name="connsiteY3" fmla="*/ 6524625 h 6524625"/>
              <a:gd name="connsiteX4" fmla="*/ 0 w 2268537"/>
              <a:gd name="connsiteY4" fmla="*/ 6524625 h 6524625"/>
              <a:gd name="connsiteX5" fmla="*/ 0 w 2268537"/>
              <a:gd name="connsiteY5" fmla="*/ 0 h 6524625"/>
              <a:gd name="connsiteX0" fmla="*/ 0 w 2268537"/>
              <a:gd name="connsiteY0" fmla="*/ 0 h 6524625"/>
              <a:gd name="connsiteX1" fmla="*/ 1216185 w 2268537"/>
              <a:gd name="connsiteY1" fmla="*/ 9237 h 6524625"/>
              <a:gd name="connsiteX2" fmla="*/ 1585047 w 2268537"/>
              <a:gd name="connsiteY2" fmla="*/ 1070824 h 6524625"/>
              <a:gd name="connsiteX3" fmla="*/ 2268537 w 2268537"/>
              <a:gd name="connsiteY3" fmla="*/ 6524625 h 6524625"/>
              <a:gd name="connsiteX4" fmla="*/ 0 w 2268537"/>
              <a:gd name="connsiteY4" fmla="*/ 6524625 h 6524625"/>
              <a:gd name="connsiteX5" fmla="*/ 0 w 2268537"/>
              <a:gd name="connsiteY5" fmla="*/ 0 h 6524625"/>
              <a:gd name="connsiteX0" fmla="*/ 0 w 2268537"/>
              <a:gd name="connsiteY0" fmla="*/ 9236 h 6533861"/>
              <a:gd name="connsiteX1" fmla="*/ 1216185 w 2268537"/>
              <a:gd name="connsiteY1" fmla="*/ 0 h 6533861"/>
              <a:gd name="connsiteX2" fmla="*/ 1585047 w 2268537"/>
              <a:gd name="connsiteY2" fmla="*/ 1080060 h 6533861"/>
              <a:gd name="connsiteX3" fmla="*/ 2268537 w 2268537"/>
              <a:gd name="connsiteY3" fmla="*/ 6533861 h 6533861"/>
              <a:gd name="connsiteX4" fmla="*/ 0 w 2268537"/>
              <a:gd name="connsiteY4" fmla="*/ 6533861 h 6533861"/>
              <a:gd name="connsiteX5" fmla="*/ 0 w 2268537"/>
              <a:gd name="connsiteY5" fmla="*/ 9236 h 6533861"/>
              <a:gd name="connsiteX0" fmla="*/ 0 w 2243137"/>
              <a:gd name="connsiteY0" fmla="*/ 9236 h 6533861"/>
              <a:gd name="connsiteX1" fmla="*/ 1216185 w 2243137"/>
              <a:gd name="connsiteY1" fmla="*/ 0 h 6533861"/>
              <a:gd name="connsiteX2" fmla="*/ 1585047 w 2243137"/>
              <a:gd name="connsiteY2" fmla="*/ 1080060 h 6533861"/>
              <a:gd name="connsiteX3" fmla="*/ 2243137 w 2243137"/>
              <a:gd name="connsiteY3" fmla="*/ 6533861 h 6533861"/>
              <a:gd name="connsiteX4" fmla="*/ 0 w 2243137"/>
              <a:gd name="connsiteY4" fmla="*/ 6533861 h 6533861"/>
              <a:gd name="connsiteX5" fmla="*/ 0 w 2243137"/>
              <a:gd name="connsiteY5" fmla="*/ 9236 h 6533861"/>
              <a:gd name="connsiteX0" fmla="*/ 0 w 2260600"/>
              <a:gd name="connsiteY0" fmla="*/ 9236 h 6533861"/>
              <a:gd name="connsiteX1" fmla="*/ 1216185 w 2260600"/>
              <a:gd name="connsiteY1" fmla="*/ 0 h 6533861"/>
              <a:gd name="connsiteX2" fmla="*/ 1585047 w 2260600"/>
              <a:gd name="connsiteY2" fmla="*/ 1080060 h 6533861"/>
              <a:gd name="connsiteX3" fmla="*/ 2260600 w 2260600"/>
              <a:gd name="connsiteY3" fmla="*/ 5587711 h 6533861"/>
              <a:gd name="connsiteX4" fmla="*/ 2243137 w 2260600"/>
              <a:gd name="connsiteY4" fmla="*/ 6533861 h 6533861"/>
              <a:gd name="connsiteX5" fmla="*/ 0 w 2260600"/>
              <a:gd name="connsiteY5" fmla="*/ 6533861 h 6533861"/>
              <a:gd name="connsiteX6" fmla="*/ 0 w 2260600"/>
              <a:gd name="connsiteY6" fmla="*/ 9236 h 6533861"/>
              <a:gd name="connsiteX0" fmla="*/ 0 w 2270649"/>
              <a:gd name="connsiteY0" fmla="*/ 9236 h 6533861"/>
              <a:gd name="connsiteX1" fmla="*/ 1216185 w 2270649"/>
              <a:gd name="connsiteY1" fmla="*/ 0 h 6533861"/>
              <a:gd name="connsiteX2" fmla="*/ 1585047 w 2270649"/>
              <a:gd name="connsiteY2" fmla="*/ 1080060 h 6533861"/>
              <a:gd name="connsiteX3" fmla="*/ 2209800 w 2270649"/>
              <a:gd name="connsiteY3" fmla="*/ 4463761 h 6533861"/>
              <a:gd name="connsiteX4" fmla="*/ 2260600 w 2270649"/>
              <a:gd name="connsiteY4" fmla="*/ 5587711 h 6533861"/>
              <a:gd name="connsiteX5" fmla="*/ 2243137 w 2270649"/>
              <a:gd name="connsiteY5" fmla="*/ 6533861 h 6533861"/>
              <a:gd name="connsiteX6" fmla="*/ 0 w 2270649"/>
              <a:gd name="connsiteY6" fmla="*/ 6533861 h 6533861"/>
              <a:gd name="connsiteX7" fmla="*/ 0 w 2270649"/>
              <a:gd name="connsiteY7" fmla="*/ 9236 h 6533861"/>
              <a:gd name="connsiteX0" fmla="*/ 0 w 2260600"/>
              <a:gd name="connsiteY0" fmla="*/ 9236 h 6533861"/>
              <a:gd name="connsiteX1" fmla="*/ 1216185 w 2260600"/>
              <a:gd name="connsiteY1" fmla="*/ 0 h 6533861"/>
              <a:gd name="connsiteX2" fmla="*/ 1585047 w 2260600"/>
              <a:gd name="connsiteY2" fmla="*/ 1080060 h 6533861"/>
              <a:gd name="connsiteX3" fmla="*/ 2209800 w 2260600"/>
              <a:gd name="connsiteY3" fmla="*/ 4463761 h 6533861"/>
              <a:gd name="connsiteX4" fmla="*/ 2260600 w 2260600"/>
              <a:gd name="connsiteY4" fmla="*/ 5587711 h 6533861"/>
              <a:gd name="connsiteX5" fmla="*/ 2243137 w 2260600"/>
              <a:gd name="connsiteY5" fmla="*/ 6533861 h 6533861"/>
              <a:gd name="connsiteX6" fmla="*/ 0 w 2260600"/>
              <a:gd name="connsiteY6" fmla="*/ 6533861 h 6533861"/>
              <a:gd name="connsiteX7" fmla="*/ 0 w 2260600"/>
              <a:gd name="connsiteY7" fmla="*/ 9236 h 6533861"/>
              <a:gd name="connsiteX0" fmla="*/ 0 w 2273405"/>
              <a:gd name="connsiteY0" fmla="*/ 9236 h 6533861"/>
              <a:gd name="connsiteX1" fmla="*/ 1216185 w 2273405"/>
              <a:gd name="connsiteY1" fmla="*/ 0 h 6533861"/>
              <a:gd name="connsiteX2" fmla="*/ 1585047 w 2273405"/>
              <a:gd name="connsiteY2" fmla="*/ 1080060 h 6533861"/>
              <a:gd name="connsiteX3" fmla="*/ 2235200 w 2273405"/>
              <a:gd name="connsiteY3" fmla="*/ 4463761 h 6533861"/>
              <a:gd name="connsiteX4" fmla="*/ 2260600 w 2273405"/>
              <a:gd name="connsiteY4" fmla="*/ 5587711 h 6533861"/>
              <a:gd name="connsiteX5" fmla="*/ 2243137 w 2273405"/>
              <a:gd name="connsiteY5" fmla="*/ 6533861 h 6533861"/>
              <a:gd name="connsiteX6" fmla="*/ 0 w 2273405"/>
              <a:gd name="connsiteY6" fmla="*/ 6533861 h 6533861"/>
              <a:gd name="connsiteX7" fmla="*/ 0 w 2273405"/>
              <a:gd name="connsiteY7" fmla="*/ 9236 h 6533861"/>
              <a:gd name="connsiteX0" fmla="*/ 0 w 2260600"/>
              <a:gd name="connsiteY0" fmla="*/ 9236 h 6533861"/>
              <a:gd name="connsiteX1" fmla="*/ 1216185 w 2260600"/>
              <a:gd name="connsiteY1" fmla="*/ 0 h 6533861"/>
              <a:gd name="connsiteX2" fmla="*/ 1585047 w 2260600"/>
              <a:gd name="connsiteY2" fmla="*/ 1080060 h 6533861"/>
              <a:gd name="connsiteX3" fmla="*/ 2235200 w 2260600"/>
              <a:gd name="connsiteY3" fmla="*/ 4463761 h 6533861"/>
              <a:gd name="connsiteX4" fmla="*/ 2260600 w 2260600"/>
              <a:gd name="connsiteY4" fmla="*/ 5587711 h 6533861"/>
              <a:gd name="connsiteX5" fmla="*/ 2243137 w 2260600"/>
              <a:gd name="connsiteY5" fmla="*/ 6533861 h 6533861"/>
              <a:gd name="connsiteX6" fmla="*/ 0 w 2260600"/>
              <a:gd name="connsiteY6" fmla="*/ 6533861 h 6533861"/>
              <a:gd name="connsiteX7" fmla="*/ 0 w 2260600"/>
              <a:gd name="connsiteY7" fmla="*/ 9236 h 6533861"/>
              <a:gd name="connsiteX0" fmla="*/ 0 w 2260600"/>
              <a:gd name="connsiteY0" fmla="*/ 9236 h 6533861"/>
              <a:gd name="connsiteX1" fmla="*/ 1216185 w 2260600"/>
              <a:gd name="connsiteY1" fmla="*/ 0 h 6533861"/>
              <a:gd name="connsiteX2" fmla="*/ 1585047 w 2260600"/>
              <a:gd name="connsiteY2" fmla="*/ 1080060 h 6533861"/>
              <a:gd name="connsiteX3" fmla="*/ 2095500 w 2260600"/>
              <a:gd name="connsiteY3" fmla="*/ 3454111 h 6533861"/>
              <a:gd name="connsiteX4" fmla="*/ 2235200 w 2260600"/>
              <a:gd name="connsiteY4" fmla="*/ 4463761 h 6533861"/>
              <a:gd name="connsiteX5" fmla="*/ 2260600 w 2260600"/>
              <a:gd name="connsiteY5" fmla="*/ 5587711 h 6533861"/>
              <a:gd name="connsiteX6" fmla="*/ 2243137 w 2260600"/>
              <a:gd name="connsiteY6" fmla="*/ 6533861 h 6533861"/>
              <a:gd name="connsiteX7" fmla="*/ 0 w 2260600"/>
              <a:gd name="connsiteY7" fmla="*/ 6533861 h 6533861"/>
              <a:gd name="connsiteX8" fmla="*/ 0 w 2260600"/>
              <a:gd name="connsiteY8" fmla="*/ 9236 h 6533861"/>
              <a:gd name="connsiteX0" fmla="*/ 0 w 2260600"/>
              <a:gd name="connsiteY0" fmla="*/ 9236 h 6533861"/>
              <a:gd name="connsiteX1" fmla="*/ 1216185 w 2260600"/>
              <a:gd name="connsiteY1" fmla="*/ 0 h 6533861"/>
              <a:gd name="connsiteX2" fmla="*/ 1585047 w 2260600"/>
              <a:gd name="connsiteY2" fmla="*/ 1080060 h 6533861"/>
              <a:gd name="connsiteX3" fmla="*/ 2095500 w 2260600"/>
              <a:gd name="connsiteY3" fmla="*/ 3454111 h 6533861"/>
              <a:gd name="connsiteX4" fmla="*/ 2235200 w 2260600"/>
              <a:gd name="connsiteY4" fmla="*/ 4463761 h 6533861"/>
              <a:gd name="connsiteX5" fmla="*/ 2260600 w 2260600"/>
              <a:gd name="connsiteY5" fmla="*/ 5587711 h 6533861"/>
              <a:gd name="connsiteX6" fmla="*/ 2243137 w 2260600"/>
              <a:gd name="connsiteY6" fmla="*/ 6533861 h 6533861"/>
              <a:gd name="connsiteX7" fmla="*/ 0 w 2260600"/>
              <a:gd name="connsiteY7" fmla="*/ 6533861 h 6533861"/>
              <a:gd name="connsiteX8" fmla="*/ 0 w 2260600"/>
              <a:gd name="connsiteY8" fmla="*/ 9236 h 6533861"/>
              <a:gd name="connsiteX0" fmla="*/ 0 w 2260600"/>
              <a:gd name="connsiteY0" fmla="*/ 9236 h 6533861"/>
              <a:gd name="connsiteX1" fmla="*/ 1216185 w 2260600"/>
              <a:gd name="connsiteY1" fmla="*/ 0 h 6533861"/>
              <a:gd name="connsiteX2" fmla="*/ 1585047 w 2260600"/>
              <a:gd name="connsiteY2" fmla="*/ 1080060 h 6533861"/>
              <a:gd name="connsiteX3" fmla="*/ 1898650 w 2260600"/>
              <a:gd name="connsiteY3" fmla="*/ 2279361 h 6533861"/>
              <a:gd name="connsiteX4" fmla="*/ 2095500 w 2260600"/>
              <a:gd name="connsiteY4" fmla="*/ 3454111 h 6533861"/>
              <a:gd name="connsiteX5" fmla="*/ 2235200 w 2260600"/>
              <a:gd name="connsiteY5" fmla="*/ 4463761 h 6533861"/>
              <a:gd name="connsiteX6" fmla="*/ 2260600 w 2260600"/>
              <a:gd name="connsiteY6" fmla="*/ 5587711 h 6533861"/>
              <a:gd name="connsiteX7" fmla="*/ 2243137 w 2260600"/>
              <a:gd name="connsiteY7" fmla="*/ 6533861 h 6533861"/>
              <a:gd name="connsiteX8" fmla="*/ 0 w 2260600"/>
              <a:gd name="connsiteY8" fmla="*/ 6533861 h 6533861"/>
              <a:gd name="connsiteX9" fmla="*/ 0 w 2260600"/>
              <a:gd name="connsiteY9" fmla="*/ 9236 h 653386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1585047 w 4010185"/>
              <a:gd name="connsiteY2" fmla="*/ 1073710 h 6527511"/>
              <a:gd name="connsiteX3" fmla="*/ 1898650 w 4010185"/>
              <a:gd name="connsiteY3" fmla="*/ 2273011 h 6527511"/>
              <a:gd name="connsiteX4" fmla="*/ 2095500 w 4010185"/>
              <a:gd name="connsiteY4" fmla="*/ 3447761 h 6527511"/>
              <a:gd name="connsiteX5" fmla="*/ 2235200 w 4010185"/>
              <a:gd name="connsiteY5" fmla="*/ 4457411 h 6527511"/>
              <a:gd name="connsiteX6" fmla="*/ 2260600 w 4010185"/>
              <a:gd name="connsiteY6" fmla="*/ 5581361 h 6527511"/>
              <a:gd name="connsiteX7" fmla="*/ 2243137 w 4010185"/>
              <a:gd name="connsiteY7" fmla="*/ 6527511 h 6527511"/>
              <a:gd name="connsiteX8" fmla="*/ 0 w 4010185"/>
              <a:gd name="connsiteY8" fmla="*/ 6527511 h 6527511"/>
              <a:gd name="connsiteX9" fmla="*/ 0 w 4010185"/>
              <a:gd name="connsiteY9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3617047 w 4010185"/>
              <a:gd name="connsiteY2" fmla="*/ 476810 h 6527511"/>
              <a:gd name="connsiteX3" fmla="*/ 1898650 w 4010185"/>
              <a:gd name="connsiteY3" fmla="*/ 2273011 h 6527511"/>
              <a:gd name="connsiteX4" fmla="*/ 2095500 w 4010185"/>
              <a:gd name="connsiteY4" fmla="*/ 3447761 h 6527511"/>
              <a:gd name="connsiteX5" fmla="*/ 2235200 w 4010185"/>
              <a:gd name="connsiteY5" fmla="*/ 4457411 h 6527511"/>
              <a:gd name="connsiteX6" fmla="*/ 2260600 w 4010185"/>
              <a:gd name="connsiteY6" fmla="*/ 5581361 h 6527511"/>
              <a:gd name="connsiteX7" fmla="*/ 2243137 w 4010185"/>
              <a:gd name="connsiteY7" fmla="*/ 6527511 h 6527511"/>
              <a:gd name="connsiteX8" fmla="*/ 0 w 4010185"/>
              <a:gd name="connsiteY8" fmla="*/ 6527511 h 6527511"/>
              <a:gd name="connsiteX9" fmla="*/ 0 w 4010185"/>
              <a:gd name="connsiteY9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3617047 w 4010185"/>
              <a:gd name="connsiteY2" fmla="*/ 476810 h 6527511"/>
              <a:gd name="connsiteX3" fmla="*/ 2705100 w 4010185"/>
              <a:gd name="connsiteY3" fmla="*/ 1828511 h 6527511"/>
              <a:gd name="connsiteX4" fmla="*/ 2095500 w 4010185"/>
              <a:gd name="connsiteY4" fmla="*/ 3447761 h 6527511"/>
              <a:gd name="connsiteX5" fmla="*/ 2235200 w 4010185"/>
              <a:gd name="connsiteY5" fmla="*/ 4457411 h 6527511"/>
              <a:gd name="connsiteX6" fmla="*/ 2260600 w 4010185"/>
              <a:gd name="connsiteY6" fmla="*/ 5581361 h 6527511"/>
              <a:gd name="connsiteX7" fmla="*/ 2243137 w 4010185"/>
              <a:gd name="connsiteY7" fmla="*/ 6527511 h 6527511"/>
              <a:gd name="connsiteX8" fmla="*/ 0 w 4010185"/>
              <a:gd name="connsiteY8" fmla="*/ 6527511 h 6527511"/>
              <a:gd name="connsiteX9" fmla="*/ 0 w 4010185"/>
              <a:gd name="connsiteY9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3617047 w 4010185"/>
              <a:gd name="connsiteY2" fmla="*/ 476810 h 6527511"/>
              <a:gd name="connsiteX3" fmla="*/ 2095500 w 4010185"/>
              <a:gd name="connsiteY3" fmla="*/ 3447761 h 6527511"/>
              <a:gd name="connsiteX4" fmla="*/ 2235200 w 4010185"/>
              <a:gd name="connsiteY4" fmla="*/ 4457411 h 6527511"/>
              <a:gd name="connsiteX5" fmla="*/ 2260600 w 4010185"/>
              <a:gd name="connsiteY5" fmla="*/ 5581361 h 6527511"/>
              <a:gd name="connsiteX6" fmla="*/ 2243137 w 4010185"/>
              <a:gd name="connsiteY6" fmla="*/ 6527511 h 6527511"/>
              <a:gd name="connsiteX7" fmla="*/ 0 w 4010185"/>
              <a:gd name="connsiteY7" fmla="*/ 6527511 h 6527511"/>
              <a:gd name="connsiteX8" fmla="*/ 0 w 4010185"/>
              <a:gd name="connsiteY8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3617047 w 4010185"/>
              <a:gd name="connsiteY2" fmla="*/ 476810 h 6527511"/>
              <a:gd name="connsiteX3" fmla="*/ 2692400 w 4010185"/>
              <a:gd name="connsiteY3" fmla="*/ 2146011 h 6527511"/>
              <a:gd name="connsiteX4" fmla="*/ 2235200 w 4010185"/>
              <a:gd name="connsiteY4" fmla="*/ 4457411 h 6527511"/>
              <a:gd name="connsiteX5" fmla="*/ 2260600 w 4010185"/>
              <a:gd name="connsiteY5" fmla="*/ 5581361 h 6527511"/>
              <a:gd name="connsiteX6" fmla="*/ 2243137 w 4010185"/>
              <a:gd name="connsiteY6" fmla="*/ 6527511 h 6527511"/>
              <a:gd name="connsiteX7" fmla="*/ 0 w 4010185"/>
              <a:gd name="connsiteY7" fmla="*/ 6527511 h 6527511"/>
              <a:gd name="connsiteX8" fmla="*/ 0 w 4010185"/>
              <a:gd name="connsiteY8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3617047 w 4010185"/>
              <a:gd name="connsiteY2" fmla="*/ 476810 h 6527511"/>
              <a:gd name="connsiteX3" fmla="*/ 2692400 w 4010185"/>
              <a:gd name="connsiteY3" fmla="*/ 2146011 h 6527511"/>
              <a:gd name="connsiteX4" fmla="*/ 2063750 w 4010185"/>
              <a:gd name="connsiteY4" fmla="*/ 4438361 h 6527511"/>
              <a:gd name="connsiteX5" fmla="*/ 2260600 w 4010185"/>
              <a:gd name="connsiteY5" fmla="*/ 5581361 h 6527511"/>
              <a:gd name="connsiteX6" fmla="*/ 2243137 w 4010185"/>
              <a:gd name="connsiteY6" fmla="*/ 6527511 h 6527511"/>
              <a:gd name="connsiteX7" fmla="*/ 0 w 4010185"/>
              <a:gd name="connsiteY7" fmla="*/ 6527511 h 6527511"/>
              <a:gd name="connsiteX8" fmla="*/ 0 w 4010185"/>
              <a:gd name="connsiteY8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3617047 w 4010185"/>
              <a:gd name="connsiteY2" fmla="*/ 476810 h 6527511"/>
              <a:gd name="connsiteX3" fmla="*/ 2692400 w 4010185"/>
              <a:gd name="connsiteY3" fmla="*/ 2146011 h 6527511"/>
              <a:gd name="connsiteX4" fmla="*/ 2260600 w 4010185"/>
              <a:gd name="connsiteY4" fmla="*/ 5581361 h 6527511"/>
              <a:gd name="connsiteX5" fmla="*/ 2243137 w 4010185"/>
              <a:gd name="connsiteY5" fmla="*/ 6527511 h 6527511"/>
              <a:gd name="connsiteX6" fmla="*/ 0 w 4010185"/>
              <a:gd name="connsiteY6" fmla="*/ 6527511 h 6527511"/>
              <a:gd name="connsiteX7" fmla="*/ 0 w 4010185"/>
              <a:gd name="connsiteY7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3617047 w 4010185"/>
              <a:gd name="connsiteY2" fmla="*/ 476810 h 6527511"/>
              <a:gd name="connsiteX3" fmla="*/ 2692400 w 4010185"/>
              <a:gd name="connsiteY3" fmla="*/ 2146011 h 6527511"/>
              <a:gd name="connsiteX4" fmla="*/ 1981200 w 4010185"/>
              <a:gd name="connsiteY4" fmla="*/ 4793961 h 6527511"/>
              <a:gd name="connsiteX5" fmla="*/ 2243137 w 4010185"/>
              <a:gd name="connsiteY5" fmla="*/ 6527511 h 6527511"/>
              <a:gd name="connsiteX6" fmla="*/ 0 w 4010185"/>
              <a:gd name="connsiteY6" fmla="*/ 6527511 h 6527511"/>
              <a:gd name="connsiteX7" fmla="*/ 0 w 4010185"/>
              <a:gd name="connsiteY7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3617047 w 4010185"/>
              <a:gd name="connsiteY2" fmla="*/ 476810 h 6527511"/>
              <a:gd name="connsiteX3" fmla="*/ 2692400 w 4010185"/>
              <a:gd name="connsiteY3" fmla="*/ 2146011 h 6527511"/>
              <a:gd name="connsiteX4" fmla="*/ 1981200 w 4010185"/>
              <a:gd name="connsiteY4" fmla="*/ 4793961 h 6527511"/>
              <a:gd name="connsiteX5" fmla="*/ 2014537 w 4010185"/>
              <a:gd name="connsiteY5" fmla="*/ 6527511 h 6527511"/>
              <a:gd name="connsiteX6" fmla="*/ 0 w 4010185"/>
              <a:gd name="connsiteY6" fmla="*/ 6527511 h 6527511"/>
              <a:gd name="connsiteX7" fmla="*/ 0 w 4010185"/>
              <a:gd name="connsiteY7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3617047 w 4010185"/>
              <a:gd name="connsiteY2" fmla="*/ 476810 h 6527511"/>
              <a:gd name="connsiteX3" fmla="*/ 2692400 w 4010185"/>
              <a:gd name="connsiteY3" fmla="*/ 2146011 h 6527511"/>
              <a:gd name="connsiteX4" fmla="*/ 1981200 w 4010185"/>
              <a:gd name="connsiteY4" fmla="*/ 4793961 h 6527511"/>
              <a:gd name="connsiteX5" fmla="*/ 1930399 w 4010185"/>
              <a:gd name="connsiteY5" fmla="*/ 5625811 h 6527511"/>
              <a:gd name="connsiteX6" fmla="*/ 2014537 w 4010185"/>
              <a:gd name="connsiteY6" fmla="*/ 6527511 h 6527511"/>
              <a:gd name="connsiteX7" fmla="*/ 0 w 4010185"/>
              <a:gd name="connsiteY7" fmla="*/ 6527511 h 6527511"/>
              <a:gd name="connsiteX8" fmla="*/ 0 w 4010185"/>
              <a:gd name="connsiteY8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3617047 w 4010185"/>
              <a:gd name="connsiteY2" fmla="*/ 476810 h 6527511"/>
              <a:gd name="connsiteX3" fmla="*/ 2692400 w 4010185"/>
              <a:gd name="connsiteY3" fmla="*/ 2146011 h 6527511"/>
              <a:gd name="connsiteX4" fmla="*/ 1993900 w 4010185"/>
              <a:gd name="connsiteY4" fmla="*/ 4463761 h 6527511"/>
              <a:gd name="connsiteX5" fmla="*/ 1930399 w 4010185"/>
              <a:gd name="connsiteY5" fmla="*/ 5625811 h 6527511"/>
              <a:gd name="connsiteX6" fmla="*/ 2014537 w 4010185"/>
              <a:gd name="connsiteY6" fmla="*/ 6527511 h 6527511"/>
              <a:gd name="connsiteX7" fmla="*/ 0 w 4010185"/>
              <a:gd name="connsiteY7" fmla="*/ 6527511 h 6527511"/>
              <a:gd name="connsiteX8" fmla="*/ 0 w 4010185"/>
              <a:gd name="connsiteY8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3617047 w 4010185"/>
              <a:gd name="connsiteY2" fmla="*/ 476810 h 6527511"/>
              <a:gd name="connsiteX3" fmla="*/ 2692400 w 4010185"/>
              <a:gd name="connsiteY3" fmla="*/ 2146011 h 6527511"/>
              <a:gd name="connsiteX4" fmla="*/ 1993900 w 4010185"/>
              <a:gd name="connsiteY4" fmla="*/ 4463761 h 6527511"/>
              <a:gd name="connsiteX5" fmla="*/ 1930399 w 4010185"/>
              <a:gd name="connsiteY5" fmla="*/ 5625811 h 6527511"/>
              <a:gd name="connsiteX6" fmla="*/ 2014537 w 4010185"/>
              <a:gd name="connsiteY6" fmla="*/ 6527511 h 6527511"/>
              <a:gd name="connsiteX7" fmla="*/ 0 w 4010185"/>
              <a:gd name="connsiteY7" fmla="*/ 6527511 h 6527511"/>
              <a:gd name="connsiteX8" fmla="*/ 0 w 4010185"/>
              <a:gd name="connsiteY8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3617047 w 4010185"/>
              <a:gd name="connsiteY2" fmla="*/ 476810 h 6527511"/>
              <a:gd name="connsiteX3" fmla="*/ 2692400 w 4010185"/>
              <a:gd name="connsiteY3" fmla="*/ 2146011 h 6527511"/>
              <a:gd name="connsiteX4" fmla="*/ 1993900 w 4010185"/>
              <a:gd name="connsiteY4" fmla="*/ 4444711 h 6527511"/>
              <a:gd name="connsiteX5" fmla="*/ 1930399 w 4010185"/>
              <a:gd name="connsiteY5" fmla="*/ 5625811 h 6527511"/>
              <a:gd name="connsiteX6" fmla="*/ 2014537 w 4010185"/>
              <a:gd name="connsiteY6" fmla="*/ 6527511 h 6527511"/>
              <a:gd name="connsiteX7" fmla="*/ 0 w 4010185"/>
              <a:gd name="connsiteY7" fmla="*/ 6527511 h 6527511"/>
              <a:gd name="connsiteX8" fmla="*/ 0 w 4010185"/>
              <a:gd name="connsiteY8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3617047 w 4010185"/>
              <a:gd name="connsiteY2" fmla="*/ 476810 h 6527511"/>
              <a:gd name="connsiteX3" fmla="*/ 2692400 w 4010185"/>
              <a:gd name="connsiteY3" fmla="*/ 2146011 h 6527511"/>
              <a:gd name="connsiteX4" fmla="*/ 1930399 w 4010185"/>
              <a:gd name="connsiteY4" fmla="*/ 5625811 h 6527511"/>
              <a:gd name="connsiteX5" fmla="*/ 2014537 w 4010185"/>
              <a:gd name="connsiteY5" fmla="*/ 6527511 h 6527511"/>
              <a:gd name="connsiteX6" fmla="*/ 0 w 4010185"/>
              <a:gd name="connsiteY6" fmla="*/ 6527511 h 6527511"/>
              <a:gd name="connsiteX7" fmla="*/ 0 w 4010185"/>
              <a:gd name="connsiteY7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3617047 w 4010185"/>
              <a:gd name="connsiteY2" fmla="*/ 476810 h 6527511"/>
              <a:gd name="connsiteX3" fmla="*/ 2692400 w 4010185"/>
              <a:gd name="connsiteY3" fmla="*/ 2146011 h 6527511"/>
              <a:gd name="connsiteX4" fmla="*/ 2095499 w 4010185"/>
              <a:gd name="connsiteY4" fmla="*/ 3936711 h 6527511"/>
              <a:gd name="connsiteX5" fmla="*/ 1930399 w 4010185"/>
              <a:gd name="connsiteY5" fmla="*/ 5625811 h 6527511"/>
              <a:gd name="connsiteX6" fmla="*/ 2014537 w 4010185"/>
              <a:gd name="connsiteY6" fmla="*/ 6527511 h 6527511"/>
              <a:gd name="connsiteX7" fmla="*/ 0 w 4010185"/>
              <a:gd name="connsiteY7" fmla="*/ 6527511 h 6527511"/>
              <a:gd name="connsiteX8" fmla="*/ 0 w 4010185"/>
              <a:gd name="connsiteY8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3617047 w 4010185"/>
              <a:gd name="connsiteY2" fmla="*/ 476810 h 6527511"/>
              <a:gd name="connsiteX3" fmla="*/ 2641600 w 4010185"/>
              <a:gd name="connsiteY3" fmla="*/ 2228561 h 6527511"/>
              <a:gd name="connsiteX4" fmla="*/ 2095499 w 4010185"/>
              <a:gd name="connsiteY4" fmla="*/ 3936711 h 6527511"/>
              <a:gd name="connsiteX5" fmla="*/ 1930399 w 4010185"/>
              <a:gd name="connsiteY5" fmla="*/ 5625811 h 6527511"/>
              <a:gd name="connsiteX6" fmla="*/ 2014537 w 4010185"/>
              <a:gd name="connsiteY6" fmla="*/ 6527511 h 6527511"/>
              <a:gd name="connsiteX7" fmla="*/ 0 w 4010185"/>
              <a:gd name="connsiteY7" fmla="*/ 6527511 h 6527511"/>
              <a:gd name="connsiteX8" fmla="*/ 0 w 4010185"/>
              <a:gd name="connsiteY8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3617047 w 4010185"/>
              <a:gd name="connsiteY2" fmla="*/ 476810 h 6527511"/>
              <a:gd name="connsiteX3" fmla="*/ 2641600 w 4010185"/>
              <a:gd name="connsiteY3" fmla="*/ 2228561 h 6527511"/>
              <a:gd name="connsiteX4" fmla="*/ 2095499 w 4010185"/>
              <a:gd name="connsiteY4" fmla="*/ 3936711 h 6527511"/>
              <a:gd name="connsiteX5" fmla="*/ 1930399 w 4010185"/>
              <a:gd name="connsiteY5" fmla="*/ 5810538 h 6527511"/>
              <a:gd name="connsiteX6" fmla="*/ 2014537 w 4010185"/>
              <a:gd name="connsiteY6" fmla="*/ 6527511 h 6527511"/>
              <a:gd name="connsiteX7" fmla="*/ 0 w 4010185"/>
              <a:gd name="connsiteY7" fmla="*/ 6527511 h 6527511"/>
              <a:gd name="connsiteX8" fmla="*/ 0 w 4010185"/>
              <a:gd name="connsiteY8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3617047 w 4010185"/>
              <a:gd name="connsiteY2" fmla="*/ 476810 h 6527511"/>
              <a:gd name="connsiteX3" fmla="*/ 2641600 w 4010185"/>
              <a:gd name="connsiteY3" fmla="*/ 2228561 h 6527511"/>
              <a:gd name="connsiteX4" fmla="*/ 2095499 w 4010185"/>
              <a:gd name="connsiteY4" fmla="*/ 3936711 h 6527511"/>
              <a:gd name="connsiteX5" fmla="*/ 1930399 w 4010185"/>
              <a:gd name="connsiteY5" fmla="*/ 5810538 h 6527511"/>
              <a:gd name="connsiteX6" fmla="*/ 2014537 w 4010185"/>
              <a:gd name="connsiteY6" fmla="*/ 6527511 h 6527511"/>
              <a:gd name="connsiteX7" fmla="*/ 0 w 4010185"/>
              <a:gd name="connsiteY7" fmla="*/ 6527511 h 6527511"/>
              <a:gd name="connsiteX8" fmla="*/ 0 w 4010185"/>
              <a:gd name="connsiteY8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3617047 w 4010185"/>
              <a:gd name="connsiteY2" fmla="*/ 476810 h 6527511"/>
              <a:gd name="connsiteX3" fmla="*/ 2641600 w 4010185"/>
              <a:gd name="connsiteY3" fmla="*/ 2228561 h 6527511"/>
              <a:gd name="connsiteX4" fmla="*/ 2095499 w 4010185"/>
              <a:gd name="connsiteY4" fmla="*/ 3936711 h 6527511"/>
              <a:gd name="connsiteX5" fmla="*/ 1930399 w 4010185"/>
              <a:gd name="connsiteY5" fmla="*/ 4804929 h 6527511"/>
              <a:gd name="connsiteX6" fmla="*/ 1930399 w 4010185"/>
              <a:gd name="connsiteY6" fmla="*/ 5810538 h 6527511"/>
              <a:gd name="connsiteX7" fmla="*/ 2014537 w 4010185"/>
              <a:gd name="connsiteY7" fmla="*/ 6527511 h 6527511"/>
              <a:gd name="connsiteX8" fmla="*/ 0 w 4010185"/>
              <a:gd name="connsiteY8" fmla="*/ 6527511 h 6527511"/>
              <a:gd name="connsiteX9" fmla="*/ 0 w 4010185"/>
              <a:gd name="connsiteY9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3617047 w 4010185"/>
              <a:gd name="connsiteY2" fmla="*/ 476810 h 6527511"/>
              <a:gd name="connsiteX3" fmla="*/ 2641600 w 4010185"/>
              <a:gd name="connsiteY3" fmla="*/ 2228561 h 6527511"/>
              <a:gd name="connsiteX4" fmla="*/ 2095499 w 4010185"/>
              <a:gd name="connsiteY4" fmla="*/ 3936711 h 6527511"/>
              <a:gd name="connsiteX5" fmla="*/ 1930399 w 4010185"/>
              <a:gd name="connsiteY5" fmla="*/ 4804929 h 6527511"/>
              <a:gd name="connsiteX6" fmla="*/ 1893454 w 4010185"/>
              <a:gd name="connsiteY6" fmla="*/ 5349875 h 6527511"/>
              <a:gd name="connsiteX7" fmla="*/ 1930399 w 4010185"/>
              <a:gd name="connsiteY7" fmla="*/ 5810538 h 6527511"/>
              <a:gd name="connsiteX8" fmla="*/ 2014537 w 4010185"/>
              <a:gd name="connsiteY8" fmla="*/ 6527511 h 6527511"/>
              <a:gd name="connsiteX9" fmla="*/ 0 w 4010185"/>
              <a:gd name="connsiteY9" fmla="*/ 6527511 h 6527511"/>
              <a:gd name="connsiteX10" fmla="*/ 0 w 4010185"/>
              <a:gd name="connsiteY10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3617047 w 4010185"/>
              <a:gd name="connsiteY2" fmla="*/ 476810 h 6527511"/>
              <a:gd name="connsiteX3" fmla="*/ 2641600 w 4010185"/>
              <a:gd name="connsiteY3" fmla="*/ 2228561 h 6527511"/>
              <a:gd name="connsiteX4" fmla="*/ 2095499 w 4010185"/>
              <a:gd name="connsiteY4" fmla="*/ 3936711 h 6527511"/>
              <a:gd name="connsiteX5" fmla="*/ 1930399 w 4010185"/>
              <a:gd name="connsiteY5" fmla="*/ 4804929 h 6527511"/>
              <a:gd name="connsiteX6" fmla="*/ 1893454 w 4010185"/>
              <a:gd name="connsiteY6" fmla="*/ 5349875 h 6527511"/>
              <a:gd name="connsiteX7" fmla="*/ 1930399 w 4010185"/>
              <a:gd name="connsiteY7" fmla="*/ 5810538 h 6527511"/>
              <a:gd name="connsiteX8" fmla="*/ 1958108 w 4010185"/>
              <a:gd name="connsiteY8" fmla="*/ 6181147 h 6527511"/>
              <a:gd name="connsiteX9" fmla="*/ 2014537 w 4010185"/>
              <a:gd name="connsiteY9" fmla="*/ 6527511 h 6527511"/>
              <a:gd name="connsiteX10" fmla="*/ 0 w 4010185"/>
              <a:gd name="connsiteY10" fmla="*/ 6527511 h 6527511"/>
              <a:gd name="connsiteX11" fmla="*/ 0 w 4010185"/>
              <a:gd name="connsiteY11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3617047 w 4010185"/>
              <a:gd name="connsiteY2" fmla="*/ 476810 h 6527511"/>
              <a:gd name="connsiteX3" fmla="*/ 2641600 w 4010185"/>
              <a:gd name="connsiteY3" fmla="*/ 2228561 h 6527511"/>
              <a:gd name="connsiteX4" fmla="*/ 2095499 w 4010185"/>
              <a:gd name="connsiteY4" fmla="*/ 3936711 h 6527511"/>
              <a:gd name="connsiteX5" fmla="*/ 1930399 w 4010185"/>
              <a:gd name="connsiteY5" fmla="*/ 4804929 h 6527511"/>
              <a:gd name="connsiteX6" fmla="*/ 1893454 w 4010185"/>
              <a:gd name="connsiteY6" fmla="*/ 5349875 h 6527511"/>
              <a:gd name="connsiteX7" fmla="*/ 1893454 w 4010185"/>
              <a:gd name="connsiteY7" fmla="*/ 5745884 h 6527511"/>
              <a:gd name="connsiteX8" fmla="*/ 1958108 w 4010185"/>
              <a:gd name="connsiteY8" fmla="*/ 6181147 h 6527511"/>
              <a:gd name="connsiteX9" fmla="*/ 2014537 w 4010185"/>
              <a:gd name="connsiteY9" fmla="*/ 6527511 h 6527511"/>
              <a:gd name="connsiteX10" fmla="*/ 0 w 4010185"/>
              <a:gd name="connsiteY10" fmla="*/ 6527511 h 6527511"/>
              <a:gd name="connsiteX11" fmla="*/ 0 w 4010185"/>
              <a:gd name="connsiteY11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3617047 w 4010185"/>
              <a:gd name="connsiteY2" fmla="*/ 476810 h 6527511"/>
              <a:gd name="connsiteX3" fmla="*/ 2641600 w 4010185"/>
              <a:gd name="connsiteY3" fmla="*/ 2228561 h 6527511"/>
              <a:gd name="connsiteX4" fmla="*/ 2095499 w 4010185"/>
              <a:gd name="connsiteY4" fmla="*/ 3936711 h 6527511"/>
              <a:gd name="connsiteX5" fmla="*/ 1930399 w 4010185"/>
              <a:gd name="connsiteY5" fmla="*/ 4804929 h 6527511"/>
              <a:gd name="connsiteX6" fmla="*/ 1893454 w 4010185"/>
              <a:gd name="connsiteY6" fmla="*/ 5349875 h 6527511"/>
              <a:gd name="connsiteX7" fmla="*/ 1911927 w 4010185"/>
              <a:gd name="connsiteY7" fmla="*/ 5727411 h 6527511"/>
              <a:gd name="connsiteX8" fmla="*/ 1958108 w 4010185"/>
              <a:gd name="connsiteY8" fmla="*/ 6181147 h 6527511"/>
              <a:gd name="connsiteX9" fmla="*/ 2014537 w 4010185"/>
              <a:gd name="connsiteY9" fmla="*/ 6527511 h 6527511"/>
              <a:gd name="connsiteX10" fmla="*/ 0 w 4010185"/>
              <a:gd name="connsiteY10" fmla="*/ 6527511 h 6527511"/>
              <a:gd name="connsiteX11" fmla="*/ 0 w 4010185"/>
              <a:gd name="connsiteY11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3617047 w 4010185"/>
              <a:gd name="connsiteY2" fmla="*/ 476810 h 6527511"/>
              <a:gd name="connsiteX3" fmla="*/ 2641600 w 4010185"/>
              <a:gd name="connsiteY3" fmla="*/ 2228561 h 6527511"/>
              <a:gd name="connsiteX4" fmla="*/ 2095499 w 4010185"/>
              <a:gd name="connsiteY4" fmla="*/ 3936711 h 6527511"/>
              <a:gd name="connsiteX5" fmla="*/ 1930399 w 4010185"/>
              <a:gd name="connsiteY5" fmla="*/ 4804929 h 6527511"/>
              <a:gd name="connsiteX6" fmla="*/ 1893454 w 4010185"/>
              <a:gd name="connsiteY6" fmla="*/ 5266748 h 6527511"/>
              <a:gd name="connsiteX7" fmla="*/ 1911927 w 4010185"/>
              <a:gd name="connsiteY7" fmla="*/ 5727411 h 6527511"/>
              <a:gd name="connsiteX8" fmla="*/ 1958108 w 4010185"/>
              <a:gd name="connsiteY8" fmla="*/ 6181147 h 6527511"/>
              <a:gd name="connsiteX9" fmla="*/ 2014537 w 4010185"/>
              <a:gd name="connsiteY9" fmla="*/ 6527511 h 6527511"/>
              <a:gd name="connsiteX10" fmla="*/ 0 w 4010185"/>
              <a:gd name="connsiteY10" fmla="*/ 6527511 h 6527511"/>
              <a:gd name="connsiteX11" fmla="*/ 0 w 4010185"/>
              <a:gd name="connsiteY11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3617047 w 4010185"/>
              <a:gd name="connsiteY2" fmla="*/ 476810 h 6527511"/>
              <a:gd name="connsiteX3" fmla="*/ 2641600 w 4010185"/>
              <a:gd name="connsiteY3" fmla="*/ 2228561 h 6527511"/>
              <a:gd name="connsiteX4" fmla="*/ 2095499 w 4010185"/>
              <a:gd name="connsiteY4" fmla="*/ 3936711 h 6527511"/>
              <a:gd name="connsiteX5" fmla="*/ 1958108 w 4010185"/>
              <a:gd name="connsiteY5" fmla="*/ 4518602 h 6527511"/>
              <a:gd name="connsiteX6" fmla="*/ 1893454 w 4010185"/>
              <a:gd name="connsiteY6" fmla="*/ 5266748 h 6527511"/>
              <a:gd name="connsiteX7" fmla="*/ 1911927 w 4010185"/>
              <a:gd name="connsiteY7" fmla="*/ 5727411 h 6527511"/>
              <a:gd name="connsiteX8" fmla="*/ 1958108 w 4010185"/>
              <a:gd name="connsiteY8" fmla="*/ 6181147 h 6527511"/>
              <a:gd name="connsiteX9" fmla="*/ 2014537 w 4010185"/>
              <a:gd name="connsiteY9" fmla="*/ 6527511 h 6527511"/>
              <a:gd name="connsiteX10" fmla="*/ 0 w 4010185"/>
              <a:gd name="connsiteY10" fmla="*/ 6527511 h 6527511"/>
              <a:gd name="connsiteX11" fmla="*/ 0 w 4010185"/>
              <a:gd name="connsiteY11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3626283 w 4010185"/>
              <a:gd name="connsiteY2" fmla="*/ 522991 h 6527511"/>
              <a:gd name="connsiteX3" fmla="*/ 2641600 w 4010185"/>
              <a:gd name="connsiteY3" fmla="*/ 2228561 h 6527511"/>
              <a:gd name="connsiteX4" fmla="*/ 2095499 w 4010185"/>
              <a:gd name="connsiteY4" fmla="*/ 3936711 h 6527511"/>
              <a:gd name="connsiteX5" fmla="*/ 1958108 w 4010185"/>
              <a:gd name="connsiteY5" fmla="*/ 4518602 h 6527511"/>
              <a:gd name="connsiteX6" fmla="*/ 1893454 w 4010185"/>
              <a:gd name="connsiteY6" fmla="*/ 5266748 h 6527511"/>
              <a:gd name="connsiteX7" fmla="*/ 1911927 w 4010185"/>
              <a:gd name="connsiteY7" fmla="*/ 5727411 h 6527511"/>
              <a:gd name="connsiteX8" fmla="*/ 1958108 w 4010185"/>
              <a:gd name="connsiteY8" fmla="*/ 6181147 h 6527511"/>
              <a:gd name="connsiteX9" fmla="*/ 2014537 w 4010185"/>
              <a:gd name="connsiteY9" fmla="*/ 6527511 h 6527511"/>
              <a:gd name="connsiteX10" fmla="*/ 0 w 4010185"/>
              <a:gd name="connsiteY10" fmla="*/ 6527511 h 6527511"/>
              <a:gd name="connsiteX11" fmla="*/ 0 w 4010185"/>
              <a:gd name="connsiteY11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3626283 w 4010185"/>
              <a:gd name="connsiteY2" fmla="*/ 522991 h 6527511"/>
              <a:gd name="connsiteX3" fmla="*/ 3131941 w 4010185"/>
              <a:gd name="connsiteY3" fmla="*/ 1267402 h 6527511"/>
              <a:gd name="connsiteX4" fmla="*/ 2641600 w 4010185"/>
              <a:gd name="connsiteY4" fmla="*/ 2228561 h 6527511"/>
              <a:gd name="connsiteX5" fmla="*/ 2095499 w 4010185"/>
              <a:gd name="connsiteY5" fmla="*/ 3936711 h 6527511"/>
              <a:gd name="connsiteX6" fmla="*/ 1958108 w 4010185"/>
              <a:gd name="connsiteY6" fmla="*/ 4518602 h 6527511"/>
              <a:gd name="connsiteX7" fmla="*/ 1893454 w 4010185"/>
              <a:gd name="connsiteY7" fmla="*/ 5266748 h 6527511"/>
              <a:gd name="connsiteX8" fmla="*/ 1911927 w 4010185"/>
              <a:gd name="connsiteY8" fmla="*/ 5727411 h 6527511"/>
              <a:gd name="connsiteX9" fmla="*/ 1958108 w 4010185"/>
              <a:gd name="connsiteY9" fmla="*/ 6181147 h 6527511"/>
              <a:gd name="connsiteX10" fmla="*/ 2014537 w 4010185"/>
              <a:gd name="connsiteY10" fmla="*/ 6527511 h 6527511"/>
              <a:gd name="connsiteX11" fmla="*/ 0 w 4010185"/>
              <a:gd name="connsiteY11" fmla="*/ 6527511 h 6527511"/>
              <a:gd name="connsiteX12" fmla="*/ 0 w 4010185"/>
              <a:gd name="connsiteY12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3626283 w 4010185"/>
              <a:gd name="connsiteY2" fmla="*/ 522991 h 6527511"/>
              <a:gd name="connsiteX3" fmla="*/ 3131941 w 4010185"/>
              <a:gd name="connsiteY3" fmla="*/ 1267402 h 6527511"/>
              <a:gd name="connsiteX4" fmla="*/ 2641600 w 4010185"/>
              <a:gd name="connsiteY4" fmla="*/ 2228561 h 6527511"/>
              <a:gd name="connsiteX5" fmla="*/ 2224808 w 4010185"/>
              <a:gd name="connsiteY5" fmla="*/ 3410238 h 6527511"/>
              <a:gd name="connsiteX6" fmla="*/ 1958108 w 4010185"/>
              <a:gd name="connsiteY6" fmla="*/ 4518602 h 6527511"/>
              <a:gd name="connsiteX7" fmla="*/ 1893454 w 4010185"/>
              <a:gd name="connsiteY7" fmla="*/ 5266748 h 6527511"/>
              <a:gd name="connsiteX8" fmla="*/ 1911927 w 4010185"/>
              <a:gd name="connsiteY8" fmla="*/ 5727411 h 6527511"/>
              <a:gd name="connsiteX9" fmla="*/ 1958108 w 4010185"/>
              <a:gd name="connsiteY9" fmla="*/ 6181147 h 6527511"/>
              <a:gd name="connsiteX10" fmla="*/ 2014537 w 4010185"/>
              <a:gd name="connsiteY10" fmla="*/ 6527511 h 6527511"/>
              <a:gd name="connsiteX11" fmla="*/ 0 w 4010185"/>
              <a:gd name="connsiteY11" fmla="*/ 6527511 h 6527511"/>
              <a:gd name="connsiteX12" fmla="*/ 0 w 4010185"/>
              <a:gd name="connsiteY12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3626283 w 4010185"/>
              <a:gd name="connsiteY2" fmla="*/ 522991 h 6527511"/>
              <a:gd name="connsiteX3" fmla="*/ 3131941 w 4010185"/>
              <a:gd name="connsiteY3" fmla="*/ 1267402 h 6527511"/>
              <a:gd name="connsiteX4" fmla="*/ 2641600 w 4010185"/>
              <a:gd name="connsiteY4" fmla="*/ 2228561 h 6527511"/>
              <a:gd name="connsiteX5" fmla="*/ 2224808 w 4010185"/>
              <a:gd name="connsiteY5" fmla="*/ 3410238 h 6527511"/>
              <a:gd name="connsiteX6" fmla="*/ 1995869 w 4010185"/>
              <a:gd name="connsiteY6" fmla="*/ 4158384 h 6527511"/>
              <a:gd name="connsiteX7" fmla="*/ 1958108 w 4010185"/>
              <a:gd name="connsiteY7" fmla="*/ 4518602 h 6527511"/>
              <a:gd name="connsiteX8" fmla="*/ 1893454 w 4010185"/>
              <a:gd name="connsiteY8" fmla="*/ 5266748 h 6527511"/>
              <a:gd name="connsiteX9" fmla="*/ 1911927 w 4010185"/>
              <a:gd name="connsiteY9" fmla="*/ 5727411 h 6527511"/>
              <a:gd name="connsiteX10" fmla="*/ 1958108 w 4010185"/>
              <a:gd name="connsiteY10" fmla="*/ 6181147 h 6527511"/>
              <a:gd name="connsiteX11" fmla="*/ 2014537 w 4010185"/>
              <a:gd name="connsiteY11" fmla="*/ 6527511 h 6527511"/>
              <a:gd name="connsiteX12" fmla="*/ 0 w 4010185"/>
              <a:gd name="connsiteY12" fmla="*/ 6527511 h 6527511"/>
              <a:gd name="connsiteX13" fmla="*/ 0 w 4010185"/>
              <a:gd name="connsiteY13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3626283 w 4010185"/>
              <a:gd name="connsiteY2" fmla="*/ 522991 h 6527511"/>
              <a:gd name="connsiteX3" fmla="*/ 3131941 w 4010185"/>
              <a:gd name="connsiteY3" fmla="*/ 1267402 h 6527511"/>
              <a:gd name="connsiteX4" fmla="*/ 2641600 w 4010185"/>
              <a:gd name="connsiteY4" fmla="*/ 2228561 h 6527511"/>
              <a:gd name="connsiteX5" fmla="*/ 2224808 w 4010185"/>
              <a:gd name="connsiteY5" fmla="*/ 3410238 h 6527511"/>
              <a:gd name="connsiteX6" fmla="*/ 1995869 w 4010185"/>
              <a:gd name="connsiteY6" fmla="*/ 4158384 h 6527511"/>
              <a:gd name="connsiteX7" fmla="*/ 1884217 w 4010185"/>
              <a:gd name="connsiteY7" fmla="*/ 4749511 h 6527511"/>
              <a:gd name="connsiteX8" fmla="*/ 1893454 w 4010185"/>
              <a:gd name="connsiteY8" fmla="*/ 5266748 h 6527511"/>
              <a:gd name="connsiteX9" fmla="*/ 1911927 w 4010185"/>
              <a:gd name="connsiteY9" fmla="*/ 5727411 h 6527511"/>
              <a:gd name="connsiteX10" fmla="*/ 1958108 w 4010185"/>
              <a:gd name="connsiteY10" fmla="*/ 6181147 h 6527511"/>
              <a:gd name="connsiteX11" fmla="*/ 2014537 w 4010185"/>
              <a:gd name="connsiteY11" fmla="*/ 6527511 h 6527511"/>
              <a:gd name="connsiteX12" fmla="*/ 0 w 4010185"/>
              <a:gd name="connsiteY12" fmla="*/ 6527511 h 6527511"/>
              <a:gd name="connsiteX13" fmla="*/ 0 w 4010185"/>
              <a:gd name="connsiteY13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3626283 w 4010185"/>
              <a:gd name="connsiteY2" fmla="*/ 522991 h 6527511"/>
              <a:gd name="connsiteX3" fmla="*/ 3131941 w 4010185"/>
              <a:gd name="connsiteY3" fmla="*/ 1267402 h 6527511"/>
              <a:gd name="connsiteX4" fmla="*/ 2641600 w 4010185"/>
              <a:gd name="connsiteY4" fmla="*/ 2228561 h 6527511"/>
              <a:gd name="connsiteX5" fmla="*/ 2224808 w 4010185"/>
              <a:gd name="connsiteY5" fmla="*/ 3410238 h 6527511"/>
              <a:gd name="connsiteX6" fmla="*/ 1995869 w 4010185"/>
              <a:gd name="connsiteY6" fmla="*/ 4158384 h 6527511"/>
              <a:gd name="connsiteX7" fmla="*/ 1911927 w 4010185"/>
              <a:gd name="connsiteY7" fmla="*/ 4749511 h 6527511"/>
              <a:gd name="connsiteX8" fmla="*/ 1893454 w 4010185"/>
              <a:gd name="connsiteY8" fmla="*/ 5266748 h 6527511"/>
              <a:gd name="connsiteX9" fmla="*/ 1911927 w 4010185"/>
              <a:gd name="connsiteY9" fmla="*/ 5727411 h 6527511"/>
              <a:gd name="connsiteX10" fmla="*/ 1958108 w 4010185"/>
              <a:gd name="connsiteY10" fmla="*/ 6181147 h 6527511"/>
              <a:gd name="connsiteX11" fmla="*/ 2014537 w 4010185"/>
              <a:gd name="connsiteY11" fmla="*/ 6527511 h 6527511"/>
              <a:gd name="connsiteX12" fmla="*/ 0 w 4010185"/>
              <a:gd name="connsiteY12" fmla="*/ 6527511 h 6527511"/>
              <a:gd name="connsiteX13" fmla="*/ 0 w 4010185"/>
              <a:gd name="connsiteY13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3626283 w 4010185"/>
              <a:gd name="connsiteY2" fmla="*/ 522991 h 6527511"/>
              <a:gd name="connsiteX3" fmla="*/ 3131941 w 4010185"/>
              <a:gd name="connsiteY3" fmla="*/ 1267402 h 6527511"/>
              <a:gd name="connsiteX4" fmla="*/ 2641600 w 4010185"/>
              <a:gd name="connsiteY4" fmla="*/ 2228561 h 6527511"/>
              <a:gd name="connsiteX5" fmla="*/ 2328378 w 4010185"/>
              <a:gd name="connsiteY5" fmla="*/ 2902238 h 6527511"/>
              <a:gd name="connsiteX6" fmla="*/ 2224808 w 4010185"/>
              <a:gd name="connsiteY6" fmla="*/ 3410238 h 6527511"/>
              <a:gd name="connsiteX7" fmla="*/ 1995869 w 4010185"/>
              <a:gd name="connsiteY7" fmla="*/ 4158384 h 6527511"/>
              <a:gd name="connsiteX8" fmla="*/ 1911927 w 4010185"/>
              <a:gd name="connsiteY8" fmla="*/ 4749511 h 6527511"/>
              <a:gd name="connsiteX9" fmla="*/ 1893454 w 4010185"/>
              <a:gd name="connsiteY9" fmla="*/ 5266748 h 6527511"/>
              <a:gd name="connsiteX10" fmla="*/ 1911927 w 4010185"/>
              <a:gd name="connsiteY10" fmla="*/ 5727411 h 6527511"/>
              <a:gd name="connsiteX11" fmla="*/ 1958108 w 4010185"/>
              <a:gd name="connsiteY11" fmla="*/ 6181147 h 6527511"/>
              <a:gd name="connsiteX12" fmla="*/ 2014537 w 4010185"/>
              <a:gd name="connsiteY12" fmla="*/ 6527511 h 6527511"/>
              <a:gd name="connsiteX13" fmla="*/ 0 w 4010185"/>
              <a:gd name="connsiteY13" fmla="*/ 6527511 h 6527511"/>
              <a:gd name="connsiteX14" fmla="*/ 0 w 4010185"/>
              <a:gd name="connsiteY14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3626283 w 4010185"/>
              <a:gd name="connsiteY2" fmla="*/ 522991 h 6527511"/>
              <a:gd name="connsiteX3" fmla="*/ 3131941 w 4010185"/>
              <a:gd name="connsiteY3" fmla="*/ 1267402 h 6527511"/>
              <a:gd name="connsiteX4" fmla="*/ 2641600 w 4010185"/>
              <a:gd name="connsiteY4" fmla="*/ 2228561 h 6527511"/>
              <a:gd name="connsiteX5" fmla="*/ 2328378 w 4010185"/>
              <a:gd name="connsiteY5" fmla="*/ 2902238 h 6527511"/>
              <a:gd name="connsiteX6" fmla="*/ 2104735 w 4010185"/>
              <a:gd name="connsiteY6" fmla="*/ 3567256 h 6527511"/>
              <a:gd name="connsiteX7" fmla="*/ 1995869 w 4010185"/>
              <a:gd name="connsiteY7" fmla="*/ 4158384 h 6527511"/>
              <a:gd name="connsiteX8" fmla="*/ 1911927 w 4010185"/>
              <a:gd name="connsiteY8" fmla="*/ 4749511 h 6527511"/>
              <a:gd name="connsiteX9" fmla="*/ 1893454 w 4010185"/>
              <a:gd name="connsiteY9" fmla="*/ 5266748 h 6527511"/>
              <a:gd name="connsiteX10" fmla="*/ 1911927 w 4010185"/>
              <a:gd name="connsiteY10" fmla="*/ 5727411 h 6527511"/>
              <a:gd name="connsiteX11" fmla="*/ 1958108 w 4010185"/>
              <a:gd name="connsiteY11" fmla="*/ 6181147 h 6527511"/>
              <a:gd name="connsiteX12" fmla="*/ 2014537 w 4010185"/>
              <a:gd name="connsiteY12" fmla="*/ 6527511 h 6527511"/>
              <a:gd name="connsiteX13" fmla="*/ 0 w 4010185"/>
              <a:gd name="connsiteY13" fmla="*/ 6527511 h 6527511"/>
              <a:gd name="connsiteX14" fmla="*/ 0 w 4010185"/>
              <a:gd name="connsiteY14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3626283 w 4010185"/>
              <a:gd name="connsiteY2" fmla="*/ 522991 h 6527511"/>
              <a:gd name="connsiteX3" fmla="*/ 3178123 w 4010185"/>
              <a:gd name="connsiteY3" fmla="*/ 1267402 h 6527511"/>
              <a:gd name="connsiteX4" fmla="*/ 2641600 w 4010185"/>
              <a:gd name="connsiteY4" fmla="*/ 2228561 h 6527511"/>
              <a:gd name="connsiteX5" fmla="*/ 2328378 w 4010185"/>
              <a:gd name="connsiteY5" fmla="*/ 2902238 h 6527511"/>
              <a:gd name="connsiteX6" fmla="*/ 2104735 w 4010185"/>
              <a:gd name="connsiteY6" fmla="*/ 3567256 h 6527511"/>
              <a:gd name="connsiteX7" fmla="*/ 1995869 w 4010185"/>
              <a:gd name="connsiteY7" fmla="*/ 4158384 h 6527511"/>
              <a:gd name="connsiteX8" fmla="*/ 1911927 w 4010185"/>
              <a:gd name="connsiteY8" fmla="*/ 4749511 h 6527511"/>
              <a:gd name="connsiteX9" fmla="*/ 1893454 w 4010185"/>
              <a:gd name="connsiteY9" fmla="*/ 5266748 h 6527511"/>
              <a:gd name="connsiteX10" fmla="*/ 1911927 w 4010185"/>
              <a:gd name="connsiteY10" fmla="*/ 5727411 h 6527511"/>
              <a:gd name="connsiteX11" fmla="*/ 1958108 w 4010185"/>
              <a:gd name="connsiteY11" fmla="*/ 6181147 h 6527511"/>
              <a:gd name="connsiteX12" fmla="*/ 2014537 w 4010185"/>
              <a:gd name="connsiteY12" fmla="*/ 6527511 h 6527511"/>
              <a:gd name="connsiteX13" fmla="*/ 0 w 4010185"/>
              <a:gd name="connsiteY13" fmla="*/ 6527511 h 6527511"/>
              <a:gd name="connsiteX14" fmla="*/ 0 w 4010185"/>
              <a:gd name="connsiteY14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3626283 w 4010185"/>
              <a:gd name="connsiteY2" fmla="*/ 522991 h 6527511"/>
              <a:gd name="connsiteX3" fmla="*/ 3178123 w 4010185"/>
              <a:gd name="connsiteY3" fmla="*/ 1267402 h 6527511"/>
              <a:gd name="connsiteX4" fmla="*/ 2678545 w 4010185"/>
              <a:gd name="connsiteY4" fmla="*/ 2256271 h 6527511"/>
              <a:gd name="connsiteX5" fmla="*/ 2328378 w 4010185"/>
              <a:gd name="connsiteY5" fmla="*/ 2902238 h 6527511"/>
              <a:gd name="connsiteX6" fmla="*/ 2104735 w 4010185"/>
              <a:gd name="connsiteY6" fmla="*/ 3567256 h 6527511"/>
              <a:gd name="connsiteX7" fmla="*/ 1995869 w 4010185"/>
              <a:gd name="connsiteY7" fmla="*/ 4158384 h 6527511"/>
              <a:gd name="connsiteX8" fmla="*/ 1911927 w 4010185"/>
              <a:gd name="connsiteY8" fmla="*/ 4749511 h 6527511"/>
              <a:gd name="connsiteX9" fmla="*/ 1893454 w 4010185"/>
              <a:gd name="connsiteY9" fmla="*/ 5266748 h 6527511"/>
              <a:gd name="connsiteX10" fmla="*/ 1911927 w 4010185"/>
              <a:gd name="connsiteY10" fmla="*/ 5727411 h 6527511"/>
              <a:gd name="connsiteX11" fmla="*/ 1958108 w 4010185"/>
              <a:gd name="connsiteY11" fmla="*/ 6181147 h 6527511"/>
              <a:gd name="connsiteX12" fmla="*/ 2014537 w 4010185"/>
              <a:gd name="connsiteY12" fmla="*/ 6527511 h 6527511"/>
              <a:gd name="connsiteX13" fmla="*/ 0 w 4010185"/>
              <a:gd name="connsiteY13" fmla="*/ 6527511 h 6527511"/>
              <a:gd name="connsiteX14" fmla="*/ 0 w 4010185"/>
              <a:gd name="connsiteY14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3626283 w 4010185"/>
              <a:gd name="connsiteY2" fmla="*/ 522991 h 6527511"/>
              <a:gd name="connsiteX3" fmla="*/ 3178123 w 4010185"/>
              <a:gd name="connsiteY3" fmla="*/ 1267402 h 6527511"/>
              <a:gd name="connsiteX4" fmla="*/ 2678545 w 4010185"/>
              <a:gd name="connsiteY4" fmla="*/ 2256271 h 6527511"/>
              <a:gd name="connsiteX5" fmla="*/ 2439214 w 4010185"/>
              <a:gd name="connsiteY5" fmla="*/ 2837583 h 6527511"/>
              <a:gd name="connsiteX6" fmla="*/ 2104735 w 4010185"/>
              <a:gd name="connsiteY6" fmla="*/ 3567256 h 6527511"/>
              <a:gd name="connsiteX7" fmla="*/ 1995869 w 4010185"/>
              <a:gd name="connsiteY7" fmla="*/ 4158384 h 6527511"/>
              <a:gd name="connsiteX8" fmla="*/ 1911927 w 4010185"/>
              <a:gd name="connsiteY8" fmla="*/ 4749511 h 6527511"/>
              <a:gd name="connsiteX9" fmla="*/ 1893454 w 4010185"/>
              <a:gd name="connsiteY9" fmla="*/ 5266748 h 6527511"/>
              <a:gd name="connsiteX10" fmla="*/ 1911927 w 4010185"/>
              <a:gd name="connsiteY10" fmla="*/ 5727411 h 6527511"/>
              <a:gd name="connsiteX11" fmla="*/ 1958108 w 4010185"/>
              <a:gd name="connsiteY11" fmla="*/ 6181147 h 6527511"/>
              <a:gd name="connsiteX12" fmla="*/ 2014537 w 4010185"/>
              <a:gd name="connsiteY12" fmla="*/ 6527511 h 6527511"/>
              <a:gd name="connsiteX13" fmla="*/ 0 w 4010185"/>
              <a:gd name="connsiteY13" fmla="*/ 6527511 h 6527511"/>
              <a:gd name="connsiteX14" fmla="*/ 0 w 4010185"/>
              <a:gd name="connsiteY14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3626283 w 4010185"/>
              <a:gd name="connsiteY2" fmla="*/ 522991 h 6527511"/>
              <a:gd name="connsiteX3" fmla="*/ 3178123 w 4010185"/>
              <a:gd name="connsiteY3" fmla="*/ 1267402 h 6527511"/>
              <a:gd name="connsiteX4" fmla="*/ 2678545 w 4010185"/>
              <a:gd name="connsiteY4" fmla="*/ 2256271 h 6527511"/>
              <a:gd name="connsiteX5" fmla="*/ 2439214 w 4010185"/>
              <a:gd name="connsiteY5" fmla="*/ 2837583 h 6527511"/>
              <a:gd name="connsiteX6" fmla="*/ 2206335 w 4010185"/>
              <a:gd name="connsiteY6" fmla="*/ 3659619 h 6527511"/>
              <a:gd name="connsiteX7" fmla="*/ 1995869 w 4010185"/>
              <a:gd name="connsiteY7" fmla="*/ 4158384 h 6527511"/>
              <a:gd name="connsiteX8" fmla="*/ 1911927 w 4010185"/>
              <a:gd name="connsiteY8" fmla="*/ 4749511 h 6527511"/>
              <a:gd name="connsiteX9" fmla="*/ 1893454 w 4010185"/>
              <a:gd name="connsiteY9" fmla="*/ 5266748 h 6527511"/>
              <a:gd name="connsiteX10" fmla="*/ 1911927 w 4010185"/>
              <a:gd name="connsiteY10" fmla="*/ 5727411 h 6527511"/>
              <a:gd name="connsiteX11" fmla="*/ 1958108 w 4010185"/>
              <a:gd name="connsiteY11" fmla="*/ 6181147 h 6527511"/>
              <a:gd name="connsiteX12" fmla="*/ 2014537 w 4010185"/>
              <a:gd name="connsiteY12" fmla="*/ 6527511 h 6527511"/>
              <a:gd name="connsiteX13" fmla="*/ 0 w 4010185"/>
              <a:gd name="connsiteY13" fmla="*/ 6527511 h 6527511"/>
              <a:gd name="connsiteX14" fmla="*/ 0 w 4010185"/>
              <a:gd name="connsiteY14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3626283 w 4010185"/>
              <a:gd name="connsiteY2" fmla="*/ 522991 h 6527511"/>
              <a:gd name="connsiteX3" fmla="*/ 3178123 w 4010185"/>
              <a:gd name="connsiteY3" fmla="*/ 1267402 h 6527511"/>
              <a:gd name="connsiteX4" fmla="*/ 2678545 w 4010185"/>
              <a:gd name="connsiteY4" fmla="*/ 2256271 h 6527511"/>
              <a:gd name="connsiteX5" fmla="*/ 2402268 w 4010185"/>
              <a:gd name="connsiteY5" fmla="*/ 2985365 h 6527511"/>
              <a:gd name="connsiteX6" fmla="*/ 2206335 w 4010185"/>
              <a:gd name="connsiteY6" fmla="*/ 3659619 h 6527511"/>
              <a:gd name="connsiteX7" fmla="*/ 1995869 w 4010185"/>
              <a:gd name="connsiteY7" fmla="*/ 4158384 h 6527511"/>
              <a:gd name="connsiteX8" fmla="*/ 1911927 w 4010185"/>
              <a:gd name="connsiteY8" fmla="*/ 4749511 h 6527511"/>
              <a:gd name="connsiteX9" fmla="*/ 1893454 w 4010185"/>
              <a:gd name="connsiteY9" fmla="*/ 5266748 h 6527511"/>
              <a:gd name="connsiteX10" fmla="*/ 1911927 w 4010185"/>
              <a:gd name="connsiteY10" fmla="*/ 5727411 h 6527511"/>
              <a:gd name="connsiteX11" fmla="*/ 1958108 w 4010185"/>
              <a:gd name="connsiteY11" fmla="*/ 6181147 h 6527511"/>
              <a:gd name="connsiteX12" fmla="*/ 2014537 w 4010185"/>
              <a:gd name="connsiteY12" fmla="*/ 6527511 h 6527511"/>
              <a:gd name="connsiteX13" fmla="*/ 0 w 4010185"/>
              <a:gd name="connsiteY13" fmla="*/ 6527511 h 6527511"/>
              <a:gd name="connsiteX14" fmla="*/ 0 w 4010185"/>
              <a:gd name="connsiteY14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3626283 w 4010185"/>
              <a:gd name="connsiteY2" fmla="*/ 522991 h 6527511"/>
              <a:gd name="connsiteX3" fmla="*/ 3178123 w 4010185"/>
              <a:gd name="connsiteY3" fmla="*/ 1267402 h 6527511"/>
              <a:gd name="connsiteX4" fmla="*/ 2678545 w 4010185"/>
              <a:gd name="connsiteY4" fmla="*/ 2256271 h 6527511"/>
              <a:gd name="connsiteX5" fmla="*/ 2402268 w 4010185"/>
              <a:gd name="connsiteY5" fmla="*/ 2985365 h 6527511"/>
              <a:gd name="connsiteX6" fmla="*/ 2206335 w 4010185"/>
              <a:gd name="connsiteY6" fmla="*/ 3659619 h 6527511"/>
              <a:gd name="connsiteX7" fmla="*/ 2060524 w 4010185"/>
              <a:gd name="connsiteY7" fmla="*/ 4287693 h 6527511"/>
              <a:gd name="connsiteX8" fmla="*/ 1911927 w 4010185"/>
              <a:gd name="connsiteY8" fmla="*/ 4749511 h 6527511"/>
              <a:gd name="connsiteX9" fmla="*/ 1893454 w 4010185"/>
              <a:gd name="connsiteY9" fmla="*/ 5266748 h 6527511"/>
              <a:gd name="connsiteX10" fmla="*/ 1911927 w 4010185"/>
              <a:gd name="connsiteY10" fmla="*/ 5727411 h 6527511"/>
              <a:gd name="connsiteX11" fmla="*/ 1958108 w 4010185"/>
              <a:gd name="connsiteY11" fmla="*/ 6181147 h 6527511"/>
              <a:gd name="connsiteX12" fmla="*/ 2014537 w 4010185"/>
              <a:gd name="connsiteY12" fmla="*/ 6527511 h 6527511"/>
              <a:gd name="connsiteX13" fmla="*/ 0 w 4010185"/>
              <a:gd name="connsiteY13" fmla="*/ 6527511 h 6527511"/>
              <a:gd name="connsiteX14" fmla="*/ 0 w 4010185"/>
              <a:gd name="connsiteY14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3626283 w 4010185"/>
              <a:gd name="connsiteY2" fmla="*/ 522991 h 6527511"/>
              <a:gd name="connsiteX3" fmla="*/ 3178123 w 4010185"/>
              <a:gd name="connsiteY3" fmla="*/ 1267402 h 6527511"/>
              <a:gd name="connsiteX4" fmla="*/ 2678545 w 4010185"/>
              <a:gd name="connsiteY4" fmla="*/ 2256271 h 6527511"/>
              <a:gd name="connsiteX5" fmla="*/ 2402268 w 4010185"/>
              <a:gd name="connsiteY5" fmla="*/ 2985365 h 6527511"/>
              <a:gd name="connsiteX6" fmla="*/ 2197098 w 4010185"/>
              <a:gd name="connsiteY6" fmla="*/ 3715037 h 6527511"/>
              <a:gd name="connsiteX7" fmla="*/ 2060524 w 4010185"/>
              <a:gd name="connsiteY7" fmla="*/ 4287693 h 6527511"/>
              <a:gd name="connsiteX8" fmla="*/ 1911927 w 4010185"/>
              <a:gd name="connsiteY8" fmla="*/ 4749511 h 6527511"/>
              <a:gd name="connsiteX9" fmla="*/ 1893454 w 4010185"/>
              <a:gd name="connsiteY9" fmla="*/ 5266748 h 6527511"/>
              <a:gd name="connsiteX10" fmla="*/ 1911927 w 4010185"/>
              <a:gd name="connsiteY10" fmla="*/ 5727411 h 6527511"/>
              <a:gd name="connsiteX11" fmla="*/ 1958108 w 4010185"/>
              <a:gd name="connsiteY11" fmla="*/ 6181147 h 6527511"/>
              <a:gd name="connsiteX12" fmla="*/ 2014537 w 4010185"/>
              <a:gd name="connsiteY12" fmla="*/ 6527511 h 6527511"/>
              <a:gd name="connsiteX13" fmla="*/ 0 w 4010185"/>
              <a:gd name="connsiteY13" fmla="*/ 6527511 h 6527511"/>
              <a:gd name="connsiteX14" fmla="*/ 0 w 4010185"/>
              <a:gd name="connsiteY14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3626283 w 4010185"/>
              <a:gd name="connsiteY2" fmla="*/ 522991 h 6527511"/>
              <a:gd name="connsiteX3" fmla="*/ 3178123 w 4010185"/>
              <a:gd name="connsiteY3" fmla="*/ 1267402 h 6527511"/>
              <a:gd name="connsiteX4" fmla="*/ 2678545 w 4010185"/>
              <a:gd name="connsiteY4" fmla="*/ 2256271 h 6527511"/>
              <a:gd name="connsiteX5" fmla="*/ 2402268 w 4010185"/>
              <a:gd name="connsiteY5" fmla="*/ 2985365 h 6527511"/>
              <a:gd name="connsiteX6" fmla="*/ 2197098 w 4010185"/>
              <a:gd name="connsiteY6" fmla="*/ 3715037 h 6527511"/>
              <a:gd name="connsiteX7" fmla="*/ 2060524 w 4010185"/>
              <a:gd name="connsiteY7" fmla="*/ 4287693 h 6527511"/>
              <a:gd name="connsiteX8" fmla="*/ 1958109 w 4010185"/>
              <a:gd name="connsiteY8" fmla="*/ 4888057 h 6527511"/>
              <a:gd name="connsiteX9" fmla="*/ 1893454 w 4010185"/>
              <a:gd name="connsiteY9" fmla="*/ 5266748 h 6527511"/>
              <a:gd name="connsiteX10" fmla="*/ 1911927 w 4010185"/>
              <a:gd name="connsiteY10" fmla="*/ 5727411 h 6527511"/>
              <a:gd name="connsiteX11" fmla="*/ 1958108 w 4010185"/>
              <a:gd name="connsiteY11" fmla="*/ 6181147 h 6527511"/>
              <a:gd name="connsiteX12" fmla="*/ 2014537 w 4010185"/>
              <a:gd name="connsiteY12" fmla="*/ 6527511 h 6527511"/>
              <a:gd name="connsiteX13" fmla="*/ 0 w 4010185"/>
              <a:gd name="connsiteY13" fmla="*/ 6527511 h 6527511"/>
              <a:gd name="connsiteX14" fmla="*/ 0 w 4010185"/>
              <a:gd name="connsiteY14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3626283 w 4010185"/>
              <a:gd name="connsiteY2" fmla="*/ 522991 h 6527511"/>
              <a:gd name="connsiteX3" fmla="*/ 3178123 w 4010185"/>
              <a:gd name="connsiteY3" fmla="*/ 1267402 h 6527511"/>
              <a:gd name="connsiteX4" fmla="*/ 2678545 w 4010185"/>
              <a:gd name="connsiteY4" fmla="*/ 2256271 h 6527511"/>
              <a:gd name="connsiteX5" fmla="*/ 2402268 w 4010185"/>
              <a:gd name="connsiteY5" fmla="*/ 2985365 h 6527511"/>
              <a:gd name="connsiteX6" fmla="*/ 2197098 w 4010185"/>
              <a:gd name="connsiteY6" fmla="*/ 3715037 h 6527511"/>
              <a:gd name="connsiteX7" fmla="*/ 2060524 w 4010185"/>
              <a:gd name="connsiteY7" fmla="*/ 4287693 h 6527511"/>
              <a:gd name="connsiteX8" fmla="*/ 1958109 w 4010185"/>
              <a:gd name="connsiteY8" fmla="*/ 4888057 h 6527511"/>
              <a:gd name="connsiteX9" fmla="*/ 1930399 w 4010185"/>
              <a:gd name="connsiteY9" fmla="*/ 5349875 h 6527511"/>
              <a:gd name="connsiteX10" fmla="*/ 1911927 w 4010185"/>
              <a:gd name="connsiteY10" fmla="*/ 5727411 h 6527511"/>
              <a:gd name="connsiteX11" fmla="*/ 1958108 w 4010185"/>
              <a:gd name="connsiteY11" fmla="*/ 6181147 h 6527511"/>
              <a:gd name="connsiteX12" fmla="*/ 2014537 w 4010185"/>
              <a:gd name="connsiteY12" fmla="*/ 6527511 h 6527511"/>
              <a:gd name="connsiteX13" fmla="*/ 0 w 4010185"/>
              <a:gd name="connsiteY13" fmla="*/ 6527511 h 6527511"/>
              <a:gd name="connsiteX14" fmla="*/ 0 w 4010185"/>
              <a:gd name="connsiteY14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3626283 w 4010185"/>
              <a:gd name="connsiteY2" fmla="*/ 522991 h 6527511"/>
              <a:gd name="connsiteX3" fmla="*/ 3178123 w 4010185"/>
              <a:gd name="connsiteY3" fmla="*/ 1267402 h 6527511"/>
              <a:gd name="connsiteX4" fmla="*/ 2678545 w 4010185"/>
              <a:gd name="connsiteY4" fmla="*/ 2256271 h 6527511"/>
              <a:gd name="connsiteX5" fmla="*/ 2402268 w 4010185"/>
              <a:gd name="connsiteY5" fmla="*/ 2985365 h 6527511"/>
              <a:gd name="connsiteX6" fmla="*/ 2197098 w 4010185"/>
              <a:gd name="connsiteY6" fmla="*/ 3715037 h 6527511"/>
              <a:gd name="connsiteX7" fmla="*/ 2060524 w 4010185"/>
              <a:gd name="connsiteY7" fmla="*/ 4287693 h 6527511"/>
              <a:gd name="connsiteX8" fmla="*/ 1958109 w 4010185"/>
              <a:gd name="connsiteY8" fmla="*/ 4888057 h 6527511"/>
              <a:gd name="connsiteX9" fmla="*/ 1930399 w 4010185"/>
              <a:gd name="connsiteY9" fmla="*/ 5349875 h 6527511"/>
              <a:gd name="connsiteX10" fmla="*/ 1958108 w 4010185"/>
              <a:gd name="connsiteY10" fmla="*/ 5782829 h 6527511"/>
              <a:gd name="connsiteX11" fmla="*/ 1958108 w 4010185"/>
              <a:gd name="connsiteY11" fmla="*/ 6181147 h 6527511"/>
              <a:gd name="connsiteX12" fmla="*/ 2014537 w 4010185"/>
              <a:gd name="connsiteY12" fmla="*/ 6527511 h 6527511"/>
              <a:gd name="connsiteX13" fmla="*/ 0 w 4010185"/>
              <a:gd name="connsiteY13" fmla="*/ 6527511 h 6527511"/>
              <a:gd name="connsiteX14" fmla="*/ 0 w 4010185"/>
              <a:gd name="connsiteY14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3626283 w 4010185"/>
              <a:gd name="connsiteY2" fmla="*/ 522991 h 6527511"/>
              <a:gd name="connsiteX3" fmla="*/ 3178123 w 4010185"/>
              <a:gd name="connsiteY3" fmla="*/ 1267402 h 6527511"/>
              <a:gd name="connsiteX4" fmla="*/ 2678545 w 4010185"/>
              <a:gd name="connsiteY4" fmla="*/ 2256271 h 6527511"/>
              <a:gd name="connsiteX5" fmla="*/ 2402268 w 4010185"/>
              <a:gd name="connsiteY5" fmla="*/ 2985365 h 6527511"/>
              <a:gd name="connsiteX6" fmla="*/ 2197098 w 4010185"/>
              <a:gd name="connsiteY6" fmla="*/ 3715037 h 6527511"/>
              <a:gd name="connsiteX7" fmla="*/ 2060524 w 4010185"/>
              <a:gd name="connsiteY7" fmla="*/ 4287693 h 6527511"/>
              <a:gd name="connsiteX8" fmla="*/ 1958109 w 4010185"/>
              <a:gd name="connsiteY8" fmla="*/ 4888057 h 6527511"/>
              <a:gd name="connsiteX9" fmla="*/ 1930399 w 4010185"/>
              <a:gd name="connsiteY9" fmla="*/ 5349875 h 6527511"/>
              <a:gd name="connsiteX10" fmla="*/ 1958108 w 4010185"/>
              <a:gd name="connsiteY10" fmla="*/ 5782829 h 6527511"/>
              <a:gd name="connsiteX11" fmla="*/ 2004289 w 4010185"/>
              <a:gd name="connsiteY11" fmla="*/ 6245802 h 6527511"/>
              <a:gd name="connsiteX12" fmla="*/ 2014537 w 4010185"/>
              <a:gd name="connsiteY12" fmla="*/ 6527511 h 6527511"/>
              <a:gd name="connsiteX13" fmla="*/ 0 w 4010185"/>
              <a:gd name="connsiteY13" fmla="*/ 6527511 h 6527511"/>
              <a:gd name="connsiteX14" fmla="*/ 0 w 4010185"/>
              <a:gd name="connsiteY14" fmla="*/ 2886 h 6527511"/>
              <a:gd name="connsiteX0" fmla="*/ 0 w 4010185"/>
              <a:gd name="connsiteY0" fmla="*/ 2886 h 6536747"/>
              <a:gd name="connsiteX1" fmla="*/ 4010185 w 4010185"/>
              <a:gd name="connsiteY1" fmla="*/ 0 h 6536747"/>
              <a:gd name="connsiteX2" fmla="*/ 3626283 w 4010185"/>
              <a:gd name="connsiteY2" fmla="*/ 522991 h 6536747"/>
              <a:gd name="connsiteX3" fmla="*/ 3178123 w 4010185"/>
              <a:gd name="connsiteY3" fmla="*/ 1267402 h 6536747"/>
              <a:gd name="connsiteX4" fmla="*/ 2678545 w 4010185"/>
              <a:gd name="connsiteY4" fmla="*/ 2256271 h 6536747"/>
              <a:gd name="connsiteX5" fmla="*/ 2402268 w 4010185"/>
              <a:gd name="connsiteY5" fmla="*/ 2985365 h 6536747"/>
              <a:gd name="connsiteX6" fmla="*/ 2197098 w 4010185"/>
              <a:gd name="connsiteY6" fmla="*/ 3715037 h 6536747"/>
              <a:gd name="connsiteX7" fmla="*/ 2060524 w 4010185"/>
              <a:gd name="connsiteY7" fmla="*/ 4287693 h 6536747"/>
              <a:gd name="connsiteX8" fmla="*/ 1958109 w 4010185"/>
              <a:gd name="connsiteY8" fmla="*/ 4888057 h 6536747"/>
              <a:gd name="connsiteX9" fmla="*/ 1930399 w 4010185"/>
              <a:gd name="connsiteY9" fmla="*/ 5349875 h 6536747"/>
              <a:gd name="connsiteX10" fmla="*/ 1958108 w 4010185"/>
              <a:gd name="connsiteY10" fmla="*/ 5782829 h 6536747"/>
              <a:gd name="connsiteX11" fmla="*/ 2004289 w 4010185"/>
              <a:gd name="connsiteY11" fmla="*/ 6245802 h 6536747"/>
              <a:gd name="connsiteX12" fmla="*/ 2143846 w 4010185"/>
              <a:gd name="connsiteY12" fmla="*/ 6536747 h 6536747"/>
              <a:gd name="connsiteX13" fmla="*/ 0 w 4010185"/>
              <a:gd name="connsiteY13" fmla="*/ 6527511 h 6536747"/>
              <a:gd name="connsiteX14" fmla="*/ 0 w 4010185"/>
              <a:gd name="connsiteY14" fmla="*/ 2886 h 6536747"/>
              <a:gd name="connsiteX0" fmla="*/ 0 w 4010185"/>
              <a:gd name="connsiteY0" fmla="*/ 2886 h 6536747"/>
              <a:gd name="connsiteX1" fmla="*/ 4010185 w 4010185"/>
              <a:gd name="connsiteY1" fmla="*/ 0 h 6536747"/>
              <a:gd name="connsiteX2" fmla="*/ 3626283 w 4010185"/>
              <a:gd name="connsiteY2" fmla="*/ 522991 h 6536747"/>
              <a:gd name="connsiteX3" fmla="*/ 3178123 w 4010185"/>
              <a:gd name="connsiteY3" fmla="*/ 1267402 h 6536747"/>
              <a:gd name="connsiteX4" fmla="*/ 2678545 w 4010185"/>
              <a:gd name="connsiteY4" fmla="*/ 2256271 h 6536747"/>
              <a:gd name="connsiteX5" fmla="*/ 2402268 w 4010185"/>
              <a:gd name="connsiteY5" fmla="*/ 2985365 h 6536747"/>
              <a:gd name="connsiteX6" fmla="*/ 2197098 w 4010185"/>
              <a:gd name="connsiteY6" fmla="*/ 3715037 h 6536747"/>
              <a:gd name="connsiteX7" fmla="*/ 2060524 w 4010185"/>
              <a:gd name="connsiteY7" fmla="*/ 4287693 h 6536747"/>
              <a:gd name="connsiteX8" fmla="*/ 1958109 w 4010185"/>
              <a:gd name="connsiteY8" fmla="*/ 4888057 h 6536747"/>
              <a:gd name="connsiteX9" fmla="*/ 1930399 w 4010185"/>
              <a:gd name="connsiteY9" fmla="*/ 5349875 h 6536747"/>
              <a:gd name="connsiteX10" fmla="*/ 1958108 w 4010185"/>
              <a:gd name="connsiteY10" fmla="*/ 5782829 h 6536747"/>
              <a:gd name="connsiteX11" fmla="*/ 1976580 w 4010185"/>
              <a:gd name="connsiteY11" fmla="*/ 6153439 h 6536747"/>
              <a:gd name="connsiteX12" fmla="*/ 2143846 w 4010185"/>
              <a:gd name="connsiteY12" fmla="*/ 6536747 h 6536747"/>
              <a:gd name="connsiteX13" fmla="*/ 0 w 4010185"/>
              <a:gd name="connsiteY13" fmla="*/ 6527511 h 6536747"/>
              <a:gd name="connsiteX14" fmla="*/ 0 w 4010185"/>
              <a:gd name="connsiteY14" fmla="*/ 2886 h 6536747"/>
              <a:gd name="connsiteX0" fmla="*/ 0 w 4010185"/>
              <a:gd name="connsiteY0" fmla="*/ 2886 h 6536747"/>
              <a:gd name="connsiteX1" fmla="*/ 4010185 w 4010185"/>
              <a:gd name="connsiteY1" fmla="*/ 0 h 6536747"/>
              <a:gd name="connsiteX2" fmla="*/ 3626283 w 4010185"/>
              <a:gd name="connsiteY2" fmla="*/ 522991 h 6536747"/>
              <a:gd name="connsiteX3" fmla="*/ 3178123 w 4010185"/>
              <a:gd name="connsiteY3" fmla="*/ 1267402 h 6536747"/>
              <a:gd name="connsiteX4" fmla="*/ 2678545 w 4010185"/>
              <a:gd name="connsiteY4" fmla="*/ 2256271 h 6536747"/>
              <a:gd name="connsiteX5" fmla="*/ 2402268 w 4010185"/>
              <a:gd name="connsiteY5" fmla="*/ 2985365 h 6536747"/>
              <a:gd name="connsiteX6" fmla="*/ 2197098 w 4010185"/>
              <a:gd name="connsiteY6" fmla="*/ 3715037 h 6536747"/>
              <a:gd name="connsiteX7" fmla="*/ 2060524 w 4010185"/>
              <a:gd name="connsiteY7" fmla="*/ 4287693 h 6536747"/>
              <a:gd name="connsiteX8" fmla="*/ 1958109 w 4010185"/>
              <a:gd name="connsiteY8" fmla="*/ 4888057 h 6536747"/>
              <a:gd name="connsiteX9" fmla="*/ 1930399 w 4010185"/>
              <a:gd name="connsiteY9" fmla="*/ 5349875 h 6536747"/>
              <a:gd name="connsiteX10" fmla="*/ 1958108 w 4010185"/>
              <a:gd name="connsiteY10" fmla="*/ 5782829 h 6536747"/>
              <a:gd name="connsiteX11" fmla="*/ 2004289 w 4010185"/>
              <a:gd name="connsiteY11" fmla="*/ 6153439 h 6536747"/>
              <a:gd name="connsiteX12" fmla="*/ 2143846 w 4010185"/>
              <a:gd name="connsiteY12" fmla="*/ 6536747 h 6536747"/>
              <a:gd name="connsiteX13" fmla="*/ 0 w 4010185"/>
              <a:gd name="connsiteY13" fmla="*/ 6527511 h 6536747"/>
              <a:gd name="connsiteX14" fmla="*/ 0 w 4010185"/>
              <a:gd name="connsiteY14" fmla="*/ 2886 h 6536747"/>
              <a:gd name="connsiteX0" fmla="*/ 0 w 4010185"/>
              <a:gd name="connsiteY0" fmla="*/ 2886 h 6536747"/>
              <a:gd name="connsiteX1" fmla="*/ 4010185 w 4010185"/>
              <a:gd name="connsiteY1" fmla="*/ 0 h 6536747"/>
              <a:gd name="connsiteX2" fmla="*/ 3626283 w 4010185"/>
              <a:gd name="connsiteY2" fmla="*/ 522991 h 6536747"/>
              <a:gd name="connsiteX3" fmla="*/ 3178123 w 4010185"/>
              <a:gd name="connsiteY3" fmla="*/ 1267402 h 6536747"/>
              <a:gd name="connsiteX4" fmla="*/ 2678545 w 4010185"/>
              <a:gd name="connsiteY4" fmla="*/ 2256271 h 6536747"/>
              <a:gd name="connsiteX5" fmla="*/ 2402268 w 4010185"/>
              <a:gd name="connsiteY5" fmla="*/ 2985365 h 6536747"/>
              <a:gd name="connsiteX6" fmla="*/ 2197098 w 4010185"/>
              <a:gd name="connsiteY6" fmla="*/ 3715037 h 6536747"/>
              <a:gd name="connsiteX7" fmla="*/ 2060524 w 4010185"/>
              <a:gd name="connsiteY7" fmla="*/ 4287693 h 6536747"/>
              <a:gd name="connsiteX8" fmla="*/ 1958109 w 4010185"/>
              <a:gd name="connsiteY8" fmla="*/ 4888057 h 6536747"/>
              <a:gd name="connsiteX9" fmla="*/ 1930399 w 4010185"/>
              <a:gd name="connsiteY9" fmla="*/ 5349875 h 6536747"/>
              <a:gd name="connsiteX10" fmla="*/ 1958108 w 4010185"/>
              <a:gd name="connsiteY10" fmla="*/ 5782829 h 6536747"/>
              <a:gd name="connsiteX11" fmla="*/ 2004289 w 4010185"/>
              <a:gd name="connsiteY11" fmla="*/ 6153439 h 6536747"/>
              <a:gd name="connsiteX12" fmla="*/ 2143846 w 4010185"/>
              <a:gd name="connsiteY12" fmla="*/ 6536747 h 6536747"/>
              <a:gd name="connsiteX13" fmla="*/ 0 w 4010185"/>
              <a:gd name="connsiteY13" fmla="*/ 6527511 h 6536747"/>
              <a:gd name="connsiteX14" fmla="*/ 0 w 4010185"/>
              <a:gd name="connsiteY14" fmla="*/ 2886 h 6536747"/>
              <a:gd name="connsiteX0" fmla="*/ 0 w 4010185"/>
              <a:gd name="connsiteY0" fmla="*/ 2886 h 6536747"/>
              <a:gd name="connsiteX1" fmla="*/ 4010185 w 4010185"/>
              <a:gd name="connsiteY1" fmla="*/ 0 h 6536747"/>
              <a:gd name="connsiteX2" fmla="*/ 3178123 w 4010185"/>
              <a:gd name="connsiteY2" fmla="*/ 1267402 h 6536747"/>
              <a:gd name="connsiteX3" fmla="*/ 2678545 w 4010185"/>
              <a:gd name="connsiteY3" fmla="*/ 2256271 h 6536747"/>
              <a:gd name="connsiteX4" fmla="*/ 2402268 w 4010185"/>
              <a:gd name="connsiteY4" fmla="*/ 2985365 h 6536747"/>
              <a:gd name="connsiteX5" fmla="*/ 2197098 w 4010185"/>
              <a:gd name="connsiteY5" fmla="*/ 3715037 h 6536747"/>
              <a:gd name="connsiteX6" fmla="*/ 2060524 w 4010185"/>
              <a:gd name="connsiteY6" fmla="*/ 4287693 h 6536747"/>
              <a:gd name="connsiteX7" fmla="*/ 1958109 w 4010185"/>
              <a:gd name="connsiteY7" fmla="*/ 4888057 h 6536747"/>
              <a:gd name="connsiteX8" fmla="*/ 1930399 w 4010185"/>
              <a:gd name="connsiteY8" fmla="*/ 5349875 h 6536747"/>
              <a:gd name="connsiteX9" fmla="*/ 1958108 w 4010185"/>
              <a:gd name="connsiteY9" fmla="*/ 5782829 h 6536747"/>
              <a:gd name="connsiteX10" fmla="*/ 2004289 w 4010185"/>
              <a:gd name="connsiteY10" fmla="*/ 6153439 h 6536747"/>
              <a:gd name="connsiteX11" fmla="*/ 2143846 w 4010185"/>
              <a:gd name="connsiteY11" fmla="*/ 6536747 h 6536747"/>
              <a:gd name="connsiteX12" fmla="*/ 0 w 4010185"/>
              <a:gd name="connsiteY12" fmla="*/ 6527511 h 6536747"/>
              <a:gd name="connsiteX13" fmla="*/ 0 w 4010185"/>
              <a:gd name="connsiteY13" fmla="*/ 2886 h 6536747"/>
              <a:gd name="connsiteX0" fmla="*/ 0 w 4010185"/>
              <a:gd name="connsiteY0" fmla="*/ 2886 h 6536747"/>
              <a:gd name="connsiteX1" fmla="*/ 4010185 w 4010185"/>
              <a:gd name="connsiteY1" fmla="*/ 0 h 6536747"/>
              <a:gd name="connsiteX2" fmla="*/ 2678545 w 4010185"/>
              <a:gd name="connsiteY2" fmla="*/ 2256271 h 6536747"/>
              <a:gd name="connsiteX3" fmla="*/ 2402268 w 4010185"/>
              <a:gd name="connsiteY3" fmla="*/ 2985365 h 6536747"/>
              <a:gd name="connsiteX4" fmla="*/ 2197098 w 4010185"/>
              <a:gd name="connsiteY4" fmla="*/ 3715037 h 6536747"/>
              <a:gd name="connsiteX5" fmla="*/ 2060524 w 4010185"/>
              <a:gd name="connsiteY5" fmla="*/ 4287693 h 6536747"/>
              <a:gd name="connsiteX6" fmla="*/ 1958109 w 4010185"/>
              <a:gd name="connsiteY6" fmla="*/ 4888057 h 6536747"/>
              <a:gd name="connsiteX7" fmla="*/ 1930399 w 4010185"/>
              <a:gd name="connsiteY7" fmla="*/ 5349875 h 6536747"/>
              <a:gd name="connsiteX8" fmla="*/ 1958108 w 4010185"/>
              <a:gd name="connsiteY8" fmla="*/ 5782829 h 6536747"/>
              <a:gd name="connsiteX9" fmla="*/ 2004289 w 4010185"/>
              <a:gd name="connsiteY9" fmla="*/ 6153439 h 6536747"/>
              <a:gd name="connsiteX10" fmla="*/ 2143846 w 4010185"/>
              <a:gd name="connsiteY10" fmla="*/ 6536747 h 6536747"/>
              <a:gd name="connsiteX11" fmla="*/ 0 w 4010185"/>
              <a:gd name="connsiteY11" fmla="*/ 6527511 h 6536747"/>
              <a:gd name="connsiteX12" fmla="*/ 0 w 4010185"/>
              <a:gd name="connsiteY12" fmla="*/ 2886 h 6536747"/>
              <a:gd name="connsiteX0" fmla="*/ 0 w 4010185"/>
              <a:gd name="connsiteY0" fmla="*/ 2886 h 6536747"/>
              <a:gd name="connsiteX1" fmla="*/ 4010185 w 4010185"/>
              <a:gd name="connsiteY1" fmla="*/ 0 h 6536747"/>
              <a:gd name="connsiteX2" fmla="*/ 2402268 w 4010185"/>
              <a:gd name="connsiteY2" fmla="*/ 2985365 h 6536747"/>
              <a:gd name="connsiteX3" fmla="*/ 2197098 w 4010185"/>
              <a:gd name="connsiteY3" fmla="*/ 3715037 h 6536747"/>
              <a:gd name="connsiteX4" fmla="*/ 2060524 w 4010185"/>
              <a:gd name="connsiteY4" fmla="*/ 4287693 h 6536747"/>
              <a:gd name="connsiteX5" fmla="*/ 1958109 w 4010185"/>
              <a:gd name="connsiteY5" fmla="*/ 4888057 h 6536747"/>
              <a:gd name="connsiteX6" fmla="*/ 1930399 w 4010185"/>
              <a:gd name="connsiteY6" fmla="*/ 5349875 h 6536747"/>
              <a:gd name="connsiteX7" fmla="*/ 1958108 w 4010185"/>
              <a:gd name="connsiteY7" fmla="*/ 5782829 h 6536747"/>
              <a:gd name="connsiteX8" fmla="*/ 2004289 w 4010185"/>
              <a:gd name="connsiteY8" fmla="*/ 6153439 h 6536747"/>
              <a:gd name="connsiteX9" fmla="*/ 2143846 w 4010185"/>
              <a:gd name="connsiteY9" fmla="*/ 6536747 h 6536747"/>
              <a:gd name="connsiteX10" fmla="*/ 0 w 4010185"/>
              <a:gd name="connsiteY10" fmla="*/ 6527511 h 6536747"/>
              <a:gd name="connsiteX11" fmla="*/ 0 w 4010185"/>
              <a:gd name="connsiteY11" fmla="*/ 2886 h 6536747"/>
              <a:gd name="connsiteX0" fmla="*/ 0 w 4010185"/>
              <a:gd name="connsiteY0" fmla="*/ 2886 h 6536747"/>
              <a:gd name="connsiteX1" fmla="*/ 4010185 w 4010185"/>
              <a:gd name="connsiteY1" fmla="*/ 0 h 6536747"/>
              <a:gd name="connsiteX2" fmla="*/ 2197098 w 4010185"/>
              <a:gd name="connsiteY2" fmla="*/ 3715037 h 6536747"/>
              <a:gd name="connsiteX3" fmla="*/ 2060524 w 4010185"/>
              <a:gd name="connsiteY3" fmla="*/ 4287693 h 6536747"/>
              <a:gd name="connsiteX4" fmla="*/ 1958109 w 4010185"/>
              <a:gd name="connsiteY4" fmla="*/ 4888057 h 6536747"/>
              <a:gd name="connsiteX5" fmla="*/ 1930399 w 4010185"/>
              <a:gd name="connsiteY5" fmla="*/ 5349875 h 6536747"/>
              <a:gd name="connsiteX6" fmla="*/ 1958108 w 4010185"/>
              <a:gd name="connsiteY6" fmla="*/ 5782829 h 6536747"/>
              <a:gd name="connsiteX7" fmla="*/ 2004289 w 4010185"/>
              <a:gd name="connsiteY7" fmla="*/ 6153439 h 6536747"/>
              <a:gd name="connsiteX8" fmla="*/ 2143846 w 4010185"/>
              <a:gd name="connsiteY8" fmla="*/ 6536747 h 6536747"/>
              <a:gd name="connsiteX9" fmla="*/ 0 w 4010185"/>
              <a:gd name="connsiteY9" fmla="*/ 6527511 h 6536747"/>
              <a:gd name="connsiteX10" fmla="*/ 0 w 4010185"/>
              <a:gd name="connsiteY10" fmla="*/ 2886 h 6536747"/>
              <a:gd name="connsiteX0" fmla="*/ 0 w 4010185"/>
              <a:gd name="connsiteY0" fmla="*/ 2886 h 6536747"/>
              <a:gd name="connsiteX1" fmla="*/ 4010185 w 4010185"/>
              <a:gd name="connsiteY1" fmla="*/ 0 h 6536747"/>
              <a:gd name="connsiteX2" fmla="*/ 2197098 w 4010185"/>
              <a:gd name="connsiteY2" fmla="*/ 3715037 h 6536747"/>
              <a:gd name="connsiteX3" fmla="*/ 2060524 w 4010185"/>
              <a:gd name="connsiteY3" fmla="*/ 4287693 h 6536747"/>
              <a:gd name="connsiteX4" fmla="*/ 1958109 w 4010185"/>
              <a:gd name="connsiteY4" fmla="*/ 4888057 h 6536747"/>
              <a:gd name="connsiteX5" fmla="*/ 1930399 w 4010185"/>
              <a:gd name="connsiteY5" fmla="*/ 5349875 h 6536747"/>
              <a:gd name="connsiteX6" fmla="*/ 1958108 w 4010185"/>
              <a:gd name="connsiteY6" fmla="*/ 5782829 h 6536747"/>
              <a:gd name="connsiteX7" fmla="*/ 2004289 w 4010185"/>
              <a:gd name="connsiteY7" fmla="*/ 6153439 h 6536747"/>
              <a:gd name="connsiteX8" fmla="*/ 2143846 w 4010185"/>
              <a:gd name="connsiteY8" fmla="*/ 6536747 h 6536747"/>
              <a:gd name="connsiteX9" fmla="*/ 0 w 4010185"/>
              <a:gd name="connsiteY9" fmla="*/ 6527511 h 6536747"/>
              <a:gd name="connsiteX10" fmla="*/ 0 w 4010185"/>
              <a:gd name="connsiteY10" fmla="*/ 2886 h 6536747"/>
              <a:gd name="connsiteX0" fmla="*/ 0 w 4050551"/>
              <a:gd name="connsiteY0" fmla="*/ 2886 h 6536747"/>
              <a:gd name="connsiteX1" fmla="*/ 4010185 w 4050551"/>
              <a:gd name="connsiteY1" fmla="*/ 0 h 6536747"/>
              <a:gd name="connsiteX2" fmla="*/ 2060524 w 4050551"/>
              <a:gd name="connsiteY2" fmla="*/ 4287693 h 6536747"/>
              <a:gd name="connsiteX3" fmla="*/ 1958109 w 4050551"/>
              <a:gd name="connsiteY3" fmla="*/ 4888057 h 6536747"/>
              <a:gd name="connsiteX4" fmla="*/ 1930399 w 4050551"/>
              <a:gd name="connsiteY4" fmla="*/ 5349875 h 6536747"/>
              <a:gd name="connsiteX5" fmla="*/ 1958108 w 4050551"/>
              <a:gd name="connsiteY5" fmla="*/ 5782829 h 6536747"/>
              <a:gd name="connsiteX6" fmla="*/ 2004289 w 4050551"/>
              <a:gd name="connsiteY6" fmla="*/ 6153439 h 6536747"/>
              <a:gd name="connsiteX7" fmla="*/ 2143846 w 4050551"/>
              <a:gd name="connsiteY7" fmla="*/ 6536747 h 6536747"/>
              <a:gd name="connsiteX8" fmla="*/ 0 w 4050551"/>
              <a:gd name="connsiteY8" fmla="*/ 6527511 h 6536747"/>
              <a:gd name="connsiteX9" fmla="*/ 0 w 4050551"/>
              <a:gd name="connsiteY9" fmla="*/ 2886 h 6536747"/>
              <a:gd name="connsiteX0" fmla="*/ 0 w 4045533"/>
              <a:gd name="connsiteY0" fmla="*/ 2886 h 6536747"/>
              <a:gd name="connsiteX1" fmla="*/ 4010185 w 4045533"/>
              <a:gd name="connsiteY1" fmla="*/ 0 h 6536747"/>
              <a:gd name="connsiteX2" fmla="*/ 1958109 w 4045533"/>
              <a:gd name="connsiteY2" fmla="*/ 4888057 h 6536747"/>
              <a:gd name="connsiteX3" fmla="*/ 1930399 w 4045533"/>
              <a:gd name="connsiteY3" fmla="*/ 5349875 h 6536747"/>
              <a:gd name="connsiteX4" fmla="*/ 1958108 w 4045533"/>
              <a:gd name="connsiteY4" fmla="*/ 5782829 h 6536747"/>
              <a:gd name="connsiteX5" fmla="*/ 2004289 w 4045533"/>
              <a:gd name="connsiteY5" fmla="*/ 6153439 h 6536747"/>
              <a:gd name="connsiteX6" fmla="*/ 2143846 w 4045533"/>
              <a:gd name="connsiteY6" fmla="*/ 6536747 h 6536747"/>
              <a:gd name="connsiteX7" fmla="*/ 0 w 4045533"/>
              <a:gd name="connsiteY7" fmla="*/ 6527511 h 6536747"/>
              <a:gd name="connsiteX8" fmla="*/ 0 w 4045533"/>
              <a:gd name="connsiteY8" fmla="*/ 2886 h 6536747"/>
              <a:gd name="connsiteX0" fmla="*/ 0 w 4044176"/>
              <a:gd name="connsiteY0" fmla="*/ 2886 h 6536747"/>
              <a:gd name="connsiteX1" fmla="*/ 4010185 w 4044176"/>
              <a:gd name="connsiteY1" fmla="*/ 0 h 6536747"/>
              <a:gd name="connsiteX2" fmla="*/ 1930399 w 4044176"/>
              <a:gd name="connsiteY2" fmla="*/ 5349875 h 6536747"/>
              <a:gd name="connsiteX3" fmla="*/ 1958108 w 4044176"/>
              <a:gd name="connsiteY3" fmla="*/ 5782829 h 6536747"/>
              <a:gd name="connsiteX4" fmla="*/ 2004289 w 4044176"/>
              <a:gd name="connsiteY4" fmla="*/ 6153439 h 6536747"/>
              <a:gd name="connsiteX5" fmla="*/ 2143846 w 4044176"/>
              <a:gd name="connsiteY5" fmla="*/ 6536747 h 6536747"/>
              <a:gd name="connsiteX6" fmla="*/ 0 w 4044176"/>
              <a:gd name="connsiteY6" fmla="*/ 6527511 h 6536747"/>
              <a:gd name="connsiteX7" fmla="*/ 0 w 4044176"/>
              <a:gd name="connsiteY7" fmla="*/ 2886 h 6536747"/>
              <a:gd name="connsiteX0" fmla="*/ 0 w 4045348"/>
              <a:gd name="connsiteY0" fmla="*/ 2886 h 6536747"/>
              <a:gd name="connsiteX1" fmla="*/ 4010185 w 4045348"/>
              <a:gd name="connsiteY1" fmla="*/ 0 h 6536747"/>
              <a:gd name="connsiteX2" fmla="*/ 1958108 w 4045348"/>
              <a:gd name="connsiteY2" fmla="*/ 5782829 h 6536747"/>
              <a:gd name="connsiteX3" fmla="*/ 2004289 w 4045348"/>
              <a:gd name="connsiteY3" fmla="*/ 6153439 h 6536747"/>
              <a:gd name="connsiteX4" fmla="*/ 2143846 w 4045348"/>
              <a:gd name="connsiteY4" fmla="*/ 6536747 h 6536747"/>
              <a:gd name="connsiteX5" fmla="*/ 0 w 4045348"/>
              <a:gd name="connsiteY5" fmla="*/ 6527511 h 6536747"/>
              <a:gd name="connsiteX6" fmla="*/ 0 w 4045348"/>
              <a:gd name="connsiteY6" fmla="*/ 2886 h 6536747"/>
              <a:gd name="connsiteX0" fmla="*/ 0 w 4047195"/>
              <a:gd name="connsiteY0" fmla="*/ 2886 h 6536747"/>
              <a:gd name="connsiteX1" fmla="*/ 4010185 w 4047195"/>
              <a:gd name="connsiteY1" fmla="*/ 0 h 6536747"/>
              <a:gd name="connsiteX2" fmla="*/ 2004289 w 4047195"/>
              <a:gd name="connsiteY2" fmla="*/ 6153439 h 6536747"/>
              <a:gd name="connsiteX3" fmla="*/ 2143846 w 4047195"/>
              <a:gd name="connsiteY3" fmla="*/ 6536747 h 6536747"/>
              <a:gd name="connsiteX4" fmla="*/ 0 w 4047195"/>
              <a:gd name="connsiteY4" fmla="*/ 6527511 h 6536747"/>
              <a:gd name="connsiteX5" fmla="*/ 0 w 4047195"/>
              <a:gd name="connsiteY5" fmla="*/ 2886 h 6536747"/>
              <a:gd name="connsiteX0" fmla="*/ 0 w 4062802"/>
              <a:gd name="connsiteY0" fmla="*/ 2886 h 6536747"/>
              <a:gd name="connsiteX1" fmla="*/ 4010185 w 4062802"/>
              <a:gd name="connsiteY1" fmla="*/ 0 h 6536747"/>
              <a:gd name="connsiteX2" fmla="*/ 2143846 w 4062802"/>
              <a:gd name="connsiteY2" fmla="*/ 6536747 h 6536747"/>
              <a:gd name="connsiteX3" fmla="*/ 0 w 4062802"/>
              <a:gd name="connsiteY3" fmla="*/ 6527511 h 6536747"/>
              <a:gd name="connsiteX4" fmla="*/ 0 w 4062802"/>
              <a:gd name="connsiteY4" fmla="*/ 2886 h 6536747"/>
              <a:gd name="connsiteX0" fmla="*/ 0 w 4065215"/>
              <a:gd name="connsiteY0" fmla="*/ 2886 h 6527511"/>
              <a:gd name="connsiteX1" fmla="*/ 4010185 w 4065215"/>
              <a:gd name="connsiteY1" fmla="*/ 0 h 6527511"/>
              <a:gd name="connsiteX2" fmla="*/ 2224962 w 4065215"/>
              <a:gd name="connsiteY2" fmla="*/ 6526915 h 6527511"/>
              <a:gd name="connsiteX3" fmla="*/ 0 w 4065215"/>
              <a:gd name="connsiteY3" fmla="*/ 6527511 h 6527511"/>
              <a:gd name="connsiteX4" fmla="*/ 0 w 4065215"/>
              <a:gd name="connsiteY4" fmla="*/ 2886 h 6527511"/>
              <a:gd name="connsiteX0" fmla="*/ 0 w 4041051"/>
              <a:gd name="connsiteY0" fmla="*/ 2886 h 6527511"/>
              <a:gd name="connsiteX1" fmla="*/ 4010185 w 4041051"/>
              <a:gd name="connsiteY1" fmla="*/ 0 h 6527511"/>
              <a:gd name="connsiteX2" fmla="*/ 2224962 w 4041051"/>
              <a:gd name="connsiteY2" fmla="*/ 6526915 h 6527511"/>
              <a:gd name="connsiteX3" fmla="*/ 0 w 4041051"/>
              <a:gd name="connsiteY3" fmla="*/ 6527511 h 6527511"/>
              <a:gd name="connsiteX4" fmla="*/ 0 w 4041051"/>
              <a:gd name="connsiteY4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2224962 w 4010185"/>
              <a:gd name="connsiteY2" fmla="*/ 6526915 h 6527511"/>
              <a:gd name="connsiteX3" fmla="*/ 0 w 4010185"/>
              <a:gd name="connsiteY3" fmla="*/ 6527511 h 6527511"/>
              <a:gd name="connsiteX4" fmla="*/ 0 w 4010185"/>
              <a:gd name="connsiteY4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2224962 w 4010185"/>
              <a:gd name="connsiteY2" fmla="*/ 6526915 h 6527511"/>
              <a:gd name="connsiteX3" fmla="*/ 0 w 4010185"/>
              <a:gd name="connsiteY3" fmla="*/ 6527511 h 6527511"/>
              <a:gd name="connsiteX4" fmla="*/ 0 w 4010185"/>
              <a:gd name="connsiteY4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2224962 w 4010185"/>
              <a:gd name="connsiteY2" fmla="*/ 6526915 h 6527511"/>
              <a:gd name="connsiteX3" fmla="*/ 0 w 4010185"/>
              <a:gd name="connsiteY3" fmla="*/ 6527511 h 6527511"/>
              <a:gd name="connsiteX4" fmla="*/ 0 w 4010185"/>
              <a:gd name="connsiteY4" fmla="*/ 2886 h 6527511"/>
              <a:gd name="connsiteX0" fmla="*/ 0 w 4075638"/>
              <a:gd name="connsiteY0" fmla="*/ 2886 h 6527511"/>
              <a:gd name="connsiteX1" fmla="*/ 4010185 w 4075638"/>
              <a:gd name="connsiteY1" fmla="*/ 0 h 6527511"/>
              <a:gd name="connsiteX2" fmla="*/ 2470548 w 4075638"/>
              <a:gd name="connsiteY2" fmla="*/ 3122012 h 6527511"/>
              <a:gd name="connsiteX3" fmla="*/ 2224962 w 4075638"/>
              <a:gd name="connsiteY3" fmla="*/ 6526915 h 6527511"/>
              <a:gd name="connsiteX4" fmla="*/ 0 w 4075638"/>
              <a:gd name="connsiteY4" fmla="*/ 6527511 h 6527511"/>
              <a:gd name="connsiteX5" fmla="*/ 0 w 4075638"/>
              <a:gd name="connsiteY5" fmla="*/ 2886 h 6527511"/>
              <a:gd name="connsiteX0" fmla="*/ 0 w 4071868"/>
              <a:gd name="connsiteY0" fmla="*/ 2886 h 6527511"/>
              <a:gd name="connsiteX1" fmla="*/ 4010185 w 4071868"/>
              <a:gd name="connsiteY1" fmla="*/ 0 h 6527511"/>
              <a:gd name="connsiteX2" fmla="*/ 2350907 w 4071868"/>
              <a:gd name="connsiteY2" fmla="*/ 3113466 h 6527511"/>
              <a:gd name="connsiteX3" fmla="*/ 2224962 w 4071868"/>
              <a:gd name="connsiteY3" fmla="*/ 6526915 h 6527511"/>
              <a:gd name="connsiteX4" fmla="*/ 0 w 4071868"/>
              <a:gd name="connsiteY4" fmla="*/ 6527511 h 6527511"/>
              <a:gd name="connsiteX5" fmla="*/ 0 w 4071868"/>
              <a:gd name="connsiteY5" fmla="*/ 2886 h 6527511"/>
              <a:gd name="connsiteX0" fmla="*/ 0 w 4071868"/>
              <a:gd name="connsiteY0" fmla="*/ 2886 h 6527511"/>
              <a:gd name="connsiteX1" fmla="*/ 4010185 w 4071868"/>
              <a:gd name="connsiteY1" fmla="*/ 0 h 6527511"/>
              <a:gd name="connsiteX2" fmla="*/ 2350907 w 4071868"/>
              <a:gd name="connsiteY2" fmla="*/ 3113466 h 6527511"/>
              <a:gd name="connsiteX3" fmla="*/ 2224962 w 4071868"/>
              <a:gd name="connsiteY3" fmla="*/ 6526915 h 6527511"/>
              <a:gd name="connsiteX4" fmla="*/ 0 w 4071868"/>
              <a:gd name="connsiteY4" fmla="*/ 6527511 h 6527511"/>
              <a:gd name="connsiteX5" fmla="*/ 0 w 4071868"/>
              <a:gd name="connsiteY5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2350907 w 4010185"/>
              <a:gd name="connsiteY2" fmla="*/ 3113466 h 6527511"/>
              <a:gd name="connsiteX3" fmla="*/ 2224962 w 4010185"/>
              <a:gd name="connsiteY3" fmla="*/ 6526915 h 6527511"/>
              <a:gd name="connsiteX4" fmla="*/ 0 w 4010185"/>
              <a:gd name="connsiteY4" fmla="*/ 6527511 h 6527511"/>
              <a:gd name="connsiteX5" fmla="*/ 0 w 4010185"/>
              <a:gd name="connsiteY5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2373767 w 4010185"/>
              <a:gd name="connsiteY2" fmla="*/ 3110200 h 6527511"/>
              <a:gd name="connsiteX3" fmla="*/ 2224962 w 4010185"/>
              <a:gd name="connsiteY3" fmla="*/ 6526915 h 6527511"/>
              <a:gd name="connsiteX4" fmla="*/ 0 w 4010185"/>
              <a:gd name="connsiteY4" fmla="*/ 6527511 h 6527511"/>
              <a:gd name="connsiteX5" fmla="*/ 0 w 4010185"/>
              <a:gd name="connsiteY5" fmla="*/ 2886 h 6527511"/>
              <a:gd name="connsiteX0" fmla="*/ 0 w 4010185"/>
              <a:gd name="connsiteY0" fmla="*/ 2886 h 6527511"/>
              <a:gd name="connsiteX1" fmla="*/ 4010185 w 4010185"/>
              <a:gd name="connsiteY1" fmla="*/ 0 h 6527511"/>
              <a:gd name="connsiteX2" fmla="*/ 2373767 w 4010185"/>
              <a:gd name="connsiteY2" fmla="*/ 3110200 h 6527511"/>
              <a:gd name="connsiteX3" fmla="*/ 2224962 w 4010185"/>
              <a:gd name="connsiteY3" fmla="*/ 6526915 h 6527511"/>
              <a:gd name="connsiteX4" fmla="*/ 0 w 4010185"/>
              <a:gd name="connsiteY4" fmla="*/ 6527511 h 6527511"/>
              <a:gd name="connsiteX5" fmla="*/ 0 w 4010185"/>
              <a:gd name="connsiteY5" fmla="*/ 2886 h 6527511"/>
              <a:gd name="connsiteX0" fmla="*/ 0 w 4010185"/>
              <a:gd name="connsiteY0" fmla="*/ 0 h 6532717"/>
              <a:gd name="connsiteX1" fmla="*/ 4010185 w 4010185"/>
              <a:gd name="connsiteY1" fmla="*/ 5206 h 6532717"/>
              <a:gd name="connsiteX2" fmla="*/ 2373767 w 4010185"/>
              <a:gd name="connsiteY2" fmla="*/ 3115406 h 6532717"/>
              <a:gd name="connsiteX3" fmla="*/ 2224962 w 4010185"/>
              <a:gd name="connsiteY3" fmla="*/ 6532121 h 6532717"/>
              <a:gd name="connsiteX4" fmla="*/ 0 w 4010185"/>
              <a:gd name="connsiteY4" fmla="*/ 6532717 h 6532717"/>
              <a:gd name="connsiteX5" fmla="*/ 0 w 4010185"/>
              <a:gd name="connsiteY5" fmla="*/ 0 h 6532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10185" h="6532717">
                <a:moveTo>
                  <a:pt x="0" y="0"/>
                </a:moveTo>
                <a:lnTo>
                  <a:pt x="4010185" y="5206"/>
                </a:lnTo>
                <a:cubicBezTo>
                  <a:pt x="3533180" y="559243"/>
                  <a:pt x="2684367" y="2034118"/>
                  <a:pt x="2373767" y="3115406"/>
                </a:cubicBezTo>
                <a:cubicBezTo>
                  <a:pt x="2076230" y="4203225"/>
                  <a:pt x="1901782" y="5426153"/>
                  <a:pt x="2224962" y="6532121"/>
                </a:cubicBezTo>
                <a:lnTo>
                  <a:pt x="0" y="6532717"/>
                </a:lnTo>
                <a:lnTo>
                  <a:pt x="0" y="0"/>
                </a:lnTo>
                <a:close/>
              </a:path>
            </a:pathLst>
          </a:custGeom>
          <a:solidFill>
            <a:srgbClr val="93A5B0"/>
          </a:solidFill>
          <a:ln>
            <a:noFill/>
          </a:ln>
        </p:spPr>
        <p:txBody>
          <a:bodyPr/>
          <a:lstStyle>
            <a:lvl1pPr marL="0" indent="0" algn="l">
              <a:buNone/>
              <a:defRPr sz="1600"/>
            </a:lvl1pPr>
          </a:lstStyle>
          <a:p>
            <a:r>
              <a:rPr lang="en-GB" dirty="0"/>
              <a:t>Insert image via Templafy pane</a:t>
            </a: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52412C93-D5DF-4A6F-9568-E3760D8F87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227864" y="6416675"/>
            <a:ext cx="284480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ＭＳ Ｐゴシック" pitchFamily="-128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-128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-128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-128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-128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-128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-128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-128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-128" charset="-128"/>
                <a:cs typeface="+mn-cs"/>
              </a:defRPr>
            </a:lvl9pPr>
          </a:lstStyle>
          <a:p>
            <a:pPr>
              <a:defRPr/>
            </a:pPr>
            <a:fld id="{0E808A4E-B55F-4717-AB09-68D98B68A291}" type="slidenum">
              <a:rPr lang="en-GB" sz="1050" smtClean="0">
                <a:latin typeface="+mn-lt"/>
              </a:rPr>
              <a:pPr>
                <a:defRPr/>
              </a:pPr>
              <a:t>‹#›</a:t>
            </a:fld>
            <a:endParaRPr lang="en-GB" sz="1050" dirty="0">
              <a:latin typeface="+mn-lt"/>
            </a:endParaRPr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693F5C2D-D698-4DF5-8F97-7FDD145B00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012906" y="326364"/>
            <a:ext cx="7699719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70817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74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3712" y="1398744"/>
            <a:ext cx="8280919" cy="5265993"/>
          </a:xfrm>
          <a:prstGeom prst="rect">
            <a:avLst/>
          </a:prstGeom>
        </p:spPr>
        <p:txBody>
          <a:bodyPr/>
          <a:lstStyle>
            <a:lvl1pPr>
              <a:buClr>
                <a:srgbClr val="A80C35"/>
              </a:buClr>
              <a:defRPr/>
            </a:lvl1pPr>
            <a:lvl2pPr>
              <a:buClr>
                <a:srgbClr val="A80C35"/>
              </a:buClr>
              <a:defRPr/>
            </a:lvl2pPr>
            <a:lvl3pPr>
              <a:buClr>
                <a:srgbClr val="A80C35"/>
              </a:buClr>
              <a:defRPr/>
            </a:lvl3pPr>
            <a:lvl4pPr>
              <a:buClr>
                <a:srgbClr val="A80C35"/>
              </a:buClr>
              <a:defRPr/>
            </a:lvl4pPr>
            <a:lvl5pPr>
              <a:buClr>
                <a:srgbClr val="A80C35"/>
              </a:buClr>
              <a:defRPr/>
            </a:lvl5pPr>
          </a:lstStyle>
          <a:p>
            <a:pPr lvl="0"/>
            <a:r>
              <a:rPr lang="en-GB" dirty="0"/>
              <a:t>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  <a:endParaRPr lang="en-GB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93387B9B-11F7-4F77-B187-C13A65B21D5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11941" y="323647"/>
            <a:ext cx="3372142" cy="6534353"/>
          </a:xfrm>
          <a:custGeom>
            <a:avLst/>
            <a:gdLst>
              <a:gd name="connsiteX0" fmla="*/ 0 w 2268537"/>
              <a:gd name="connsiteY0" fmla="*/ 0 h 6524625"/>
              <a:gd name="connsiteX1" fmla="*/ 1890440 w 2268537"/>
              <a:gd name="connsiteY1" fmla="*/ 0 h 6524625"/>
              <a:gd name="connsiteX2" fmla="*/ 2268537 w 2268537"/>
              <a:gd name="connsiteY2" fmla="*/ 378097 h 6524625"/>
              <a:gd name="connsiteX3" fmla="*/ 2268537 w 2268537"/>
              <a:gd name="connsiteY3" fmla="*/ 6524625 h 6524625"/>
              <a:gd name="connsiteX4" fmla="*/ 0 w 2268537"/>
              <a:gd name="connsiteY4" fmla="*/ 6524625 h 6524625"/>
              <a:gd name="connsiteX5" fmla="*/ 0 w 2268537"/>
              <a:gd name="connsiteY5" fmla="*/ 0 h 6524625"/>
              <a:gd name="connsiteX0" fmla="*/ 0 w 2268537"/>
              <a:gd name="connsiteY0" fmla="*/ 0 h 6524625"/>
              <a:gd name="connsiteX1" fmla="*/ 1216185 w 2268537"/>
              <a:gd name="connsiteY1" fmla="*/ 9237 h 6524625"/>
              <a:gd name="connsiteX2" fmla="*/ 2268537 w 2268537"/>
              <a:gd name="connsiteY2" fmla="*/ 378097 h 6524625"/>
              <a:gd name="connsiteX3" fmla="*/ 2268537 w 2268537"/>
              <a:gd name="connsiteY3" fmla="*/ 6524625 h 6524625"/>
              <a:gd name="connsiteX4" fmla="*/ 0 w 2268537"/>
              <a:gd name="connsiteY4" fmla="*/ 6524625 h 6524625"/>
              <a:gd name="connsiteX5" fmla="*/ 0 w 2268537"/>
              <a:gd name="connsiteY5" fmla="*/ 0 h 6524625"/>
              <a:gd name="connsiteX0" fmla="*/ 0 w 2268537"/>
              <a:gd name="connsiteY0" fmla="*/ 0 h 6524625"/>
              <a:gd name="connsiteX1" fmla="*/ 1216185 w 2268537"/>
              <a:gd name="connsiteY1" fmla="*/ 9237 h 6524625"/>
              <a:gd name="connsiteX2" fmla="*/ 1585047 w 2268537"/>
              <a:gd name="connsiteY2" fmla="*/ 1070824 h 6524625"/>
              <a:gd name="connsiteX3" fmla="*/ 2268537 w 2268537"/>
              <a:gd name="connsiteY3" fmla="*/ 6524625 h 6524625"/>
              <a:gd name="connsiteX4" fmla="*/ 0 w 2268537"/>
              <a:gd name="connsiteY4" fmla="*/ 6524625 h 6524625"/>
              <a:gd name="connsiteX5" fmla="*/ 0 w 2268537"/>
              <a:gd name="connsiteY5" fmla="*/ 0 h 6524625"/>
              <a:gd name="connsiteX0" fmla="*/ 0 w 2268537"/>
              <a:gd name="connsiteY0" fmla="*/ 9236 h 6533861"/>
              <a:gd name="connsiteX1" fmla="*/ 1216185 w 2268537"/>
              <a:gd name="connsiteY1" fmla="*/ 0 h 6533861"/>
              <a:gd name="connsiteX2" fmla="*/ 1585047 w 2268537"/>
              <a:gd name="connsiteY2" fmla="*/ 1080060 h 6533861"/>
              <a:gd name="connsiteX3" fmla="*/ 2268537 w 2268537"/>
              <a:gd name="connsiteY3" fmla="*/ 6533861 h 6533861"/>
              <a:gd name="connsiteX4" fmla="*/ 0 w 2268537"/>
              <a:gd name="connsiteY4" fmla="*/ 6533861 h 6533861"/>
              <a:gd name="connsiteX5" fmla="*/ 0 w 2268537"/>
              <a:gd name="connsiteY5" fmla="*/ 9236 h 6533861"/>
              <a:gd name="connsiteX0" fmla="*/ 0 w 2243137"/>
              <a:gd name="connsiteY0" fmla="*/ 9236 h 6533861"/>
              <a:gd name="connsiteX1" fmla="*/ 1216185 w 2243137"/>
              <a:gd name="connsiteY1" fmla="*/ 0 h 6533861"/>
              <a:gd name="connsiteX2" fmla="*/ 1585047 w 2243137"/>
              <a:gd name="connsiteY2" fmla="*/ 1080060 h 6533861"/>
              <a:gd name="connsiteX3" fmla="*/ 2243137 w 2243137"/>
              <a:gd name="connsiteY3" fmla="*/ 6533861 h 6533861"/>
              <a:gd name="connsiteX4" fmla="*/ 0 w 2243137"/>
              <a:gd name="connsiteY4" fmla="*/ 6533861 h 6533861"/>
              <a:gd name="connsiteX5" fmla="*/ 0 w 2243137"/>
              <a:gd name="connsiteY5" fmla="*/ 9236 h 6533861"/>
              <a:gd name="connsiteX0" fmla="*/ 0 w 2260600"/>
              <a:gd name="connsiteY0" fmla="*/ 9236 h 6533861"/>
              <a:gd name="connsiteX1" fmla="*/ 1216185 w 2260600"/>
              <a:gd name="connsiteY1" fmla="*/ 0 h 6533861"/>
              <a:gd name="connsiteX2" fmla="*/ 1585047 w 2260600"/>
              <a:gd name="connsiteY2" fmla="*/ 1080060 h 6533861"/>
              <a:gd name="connsiteX3" fmla="*/ 2260600 w 2260600"/>
              <a:gd name="connsiteY3" fmla="*/ 5587711 h 6533861"/>
              <a:gd name="connsiteX4" fmla="*/ 2243137 w 2260600"/>
              <a:gd name="connsiteY4" fmla="*/ 6533861 h 6533861"/>
              <a:gd name="connsiteX5" fmla="*/ 0 w 2260600"/>
              <a:gd name="connsiteY5" fmla="*/ 6533861 h 6533861"/>
              <a:gd name="connsiteX6" fmla="*/ 0 w 2260600"/>
              <a:gd name="connsiteY6" fmla="*/ 9236 h 6533861"/>
              <a:gd name="connsiteX0" fmla="*/ 0 w 2270649"/>
              <a:gd name="connsiteY0" fmla="*/ 9236 h 6533861"/>
              <a:gd name="connsiteX1" fmla="*/ 1216185 w 2270649"/>
              <a:gd name="connsiteY1" fmla="*/ 0 h 6533861"/>
              <a:gd name="connsiteX2" fmla="*/ 1585047 w 2270649"/>
              <a:gd name="connsiteY2" fmla="*/ 1080060 h 6533861"/>
              <a:gd name="connsiteX3" fmla="*/ 2209800 w 2270649"/>
              <a:gd name="connsiteY3" fmla="*/ 4463761 h 6533861"/>
              <a:gd name="connsiteX4" fmla="*/ 2260600 w 2270649"/>
              <a:gd name="connsiteY4" fmla="*/ 5587711 h 6533861"/>
              <a:gd name="connsiteX5" fmla="*/ 2243137 w 2270649"/>
              <a:gd name="connsiteY5" fmla="*/ 6533861 h 6533861"/>
              <a:gd name="connsiteX6" fmla="*/ 0 w 2270649"/>
              <a:gd name="connsiteY6" fmla="*/ 6533861 h 6533861"/>
              <a:gd name="connsiteX7" fmla="*/ 0 w 2270649"/>
              <a:gd name="connsiteY7" fmla="*/ 9236 h 6533861"/>
              <a:gd name="connsiteX0" fmla="*/ 0 w 2260600"/>
              <a:gd name="connsiteY0" fmla="*/ 9236 h 6533861"/>
              <a:gd name="connsiteX1" fmla="*/ 1216185 w 2260600"/>
              <a:gd name="connsiteY1" fmla="*/ 0 h 6533861"/>
              <a:gd name="connsiteX2" fmla="*/ 1585047 w 2260600"/>
              <a:gd name="connsiteY2" fmla="*/ 1080060 h 6533861"/>
              <a:gd name="connsiteX3" fmla="*/ 2209800 w 2260600"/>
              <a:gd name="connsiteY3" fmla="*/ 4463761 h 6533861"/>
              <a:gd name="connsiteX4" fmla="*/ 2260600 w 2260600"/>
              <a:gd name="connsiteY4" fmla="*/ 5587711 h 6533861"/>
              <a:gd name="connsiteX5" fmla="*/ 2243137 w 2260600"/>
              <a:gd name="connsiteY5" fmla="*/ 6533861 h 6533861"/>
              <a:gd name="connsiteX6" fmla="*/ 0 w 2260600"/>
              <a:gd name="connsiteY6" fmla="*/ 6533861 h 6533861"/>
              <a:gd name="connsiteX7" fmla="*/ 0 w 2260600"/>
              <a:gd name="connsiteY7" fmla="*/ 9236 h 6533861"/>
              <a:gd name="connsiteX0" fmla="*/ 0 w 2273405"/>
              <a:gd name="connsiteY0" fmla="*/ 9236 h 6533861"/>
              <a:gd name="connsiteX1" fmla="*/ 1216185 w 2273405"/>
              <a:gd name="connsiteY1" fmla="*/ 0 h 6533861"/>
              <a:gd name="connsiteX2" fmla="*/ 1585047 w 2273405"/>
              <a:gd name="connsiteY2" fmla="*/ 1080060 h 6533861"/>
              <a:gd name="connsiteX3" fmla="*/ 2235200 w 2273405"/>
              <a:gd name="connsiteY3" fmla="*/ 4463761 h 6533861"/>
              <a:gd name="connsiteX4" fmla="*/ 2260600 w 2273405"/>
              <a:gd name="connsiteY4" fmla="*/ 5587711 h 6533861"/>
              <a:gd name="connsiteX5" fmla="*/ 2243137 w 2273405"/>
              <a:gd name="connsiteY5" fmla="*/ 6533861 h 6533861"/>
              <a:gd name="connsiteX6" fmla="*/ 0 w 2273405"/>
              <a:gd name="connsiteY6" fmla="*/ 6533861 h 6533861"/>
              <a:gd name="connsiteX7" fmla="*/ 0 w 2273405"/>
              <a:gd name="connsiteY7" fmla="*/ 9236 h 6533861"/>
              <a:gd name="connsiteX0" fmla="*/ 0 w 2260600"/>
              <a:gd name="connsiteY0" fmla="*/ 9236 h 6533861"/>
              <a:gd name="connsiteX1" fmla="*/ 1216185 w 2260600"/>
              <a:gd name="connsiteY1" fmla="*/ 0 h 6533861"/>
              <a:gd name="connsiteX2" fmla="*/ 1585047 w 2260600"/>
              <a:gd name="connsiteY2" fmla="*/ 1080060 h 6533861"/>
              <a:gd name="connsiteX3" fmla="*/ 2235200 w 2260600"/>
              <a:gd name="connsiteY3" fmla="*/ 4463761 h 6533861"/>
              <a:gd name="connsiteX4" fmla="*/ 2260600 w 2260600"/>
              <a:gd name="connsiteY4" fmla="*/ 5587711 h 6533861"/>
              <a:gd name="connsiteX5" fmla="*/ 2243137 w 2260600"/>
              <a:gd name="connsiteY5" fmla="*/ 6533861 h 6533861"/>
              <a:gd name="connsiteX6" fmla="*/ 0 w 2260600"/>
              <a:gd name="connsiteY6" fmla="*/ 6533861 h 6533861"/>
              <a:gd name="connsiteX7" fmla="*/ 0 w 2260600"/>
              <a:gd name="connsiteY7" fmla="*/ 9236 h 6533861"/>
              <a:gd name="connsiteX0" fmla="*/ 0 w 2260600"/>
              <a:gd name="connsiteY0" fmla="*/ 9236 h 6533861"/>
              <a:gd name="connsiteX1" fmla="*/ 1216185 w 2260600"/>
              <a:gd name="connsiteY1" fmla="*/ 0 h 6533861"/>
              <a:gd name="connsiteX2" fmla="*/ 1585047 w 2260600"/>
              <a:gd name="connsiteY2" fmla="*/ 1080060 h 6533861"/>
              <a:gd name="connsiteX3" fmla="*/ 2095500 w 2260600"/>
              <a:gd name="connsiteY3" fmla="*/ 3454111 h 6533861"/>
              <a:gd name="connsiteX4" fmla="*/ 2235200 w 2260600"/>
              <a:gd name="connsiteY4" fmla="*/ 4463761 h 6533861"/>
              <a:gd name="connsiteX5" fmla="*/ 2260600 w 2260600"/>
              <a:gd name="connsiteY5" fmla="*/ 5587711 h 6533861"/>
              <a:gd name="connsiteX6" fmla="*/ 2243137 w 2260600"/>
              <a:gd name="connsiteY6" fmla="*/ 6533861 h 6533861"/>
              <a:gd name="connsiteX7" fmla="*/ 0 w 2260600"/>
              <a:gd name="connsiteY7" fmla="*/ 6533861 h 6533861"/>
              <a:gd name="connsiteX8" fmla="*/ 0 w 2260600"/>
              <a:gd name="connsiteY8" fmla="*/ 9236 h 6533861"/>
              <a:gd name="connsiteX0" fmla="*/ 0 w 2260600"/>
              <a:gd name="connsiteY0" fmla="*/ 9236 h 6533861"/>
              <a:gd name="connsiteX1" fmla="*/ 1216185 w 2260600"/>
              <a:gd name="connsiteY1" fmla="*/ 0 h 6533861"/>
              <a:gd name="connsiteX2" fmla="*/ 1585047 w 2260600"/>
              <a:gd name="connsiteY2" fmla="*/ 1080060 h 6533861"/>
              <a:gd name="connsiteX3" fmla="*/ 2095500 w 2260600"/>
              <a:gd name="connsiteY3" fmla="*/ 3454111 h 6533861"/>
              <a:gd name="connsiteX4" fmla="*/ 2235200 w 2260600"/>
              <a:gd name="connsiteY4" fmla="*/ 4463761 h 6533861"/>
              <a:gd name="connsiteX5" fmla="*/ 2260600 w 2260600"/>
              <a:gd name="connsiteY5" fmla="*/ 5587711 h 6533861"/>
              <a:gd name="connsiteX6" fmla="*/ 2243137 w 2260600"/>
              <a:gd name="connsiteY6" fmla="*/ 6533861 h 6533861"/>
              <a:gd name="connsiteX7" fmla="*/ 0 w 2260600"/>
              <a:gd name="connsiteY7" fmla="*/ 6533861 h 6533861"/>
              <a:gd name="connsiteX8" fmla="*/ 0 w 2260600"/>
              <a:gd name="connsiteY8" fmla="*/ 9236 h 6533861"/>
              <a:gd name="connsiteX0" fmla="*/ 0 w 2260600"/>
              <a:gd name="connsiteY0" fmla="*/ 9236 h 6533861"/>
              <a:gd name="connsiteX1" fmla="*/ 1216185 w 2260600"/>
              <a:gd name="connsiteY1" fmla="*/ 0 h 6533861"/>
              <a:gd name="connsiteX2" fmla="*/ 1585047 w 2260600"/>
              <a:gd name="connsiteY2" fmla="*/ 1080060 h 6533861"/>
              <a:gd name="connsiteX3" fmla="*/ 1898650 w 2260600"/>
              <a:gd name="connsiteY3" fmla="*/ 2279361 h 6533861"/>
              <a:gd name="connsiteX4" fmla="*/ 2095500 w 2260600"/>
              <a:gd name="connsiteY4" fmla="*/ 3454111 h 6533861"/>
              <a:gd name="connsiteX5" fmla="*/ 2235200 w 2260600"/>
              <a:gd name="connsiteY5" fmla="*/ 4463761 h 6533861"/>
              <a:gd name="connsiteX6" fmla="*/ 2260600 w 2260600"/>
              <a:gd name="connsiteY6" fmla="*/ 5587711 h 6533861"/>
              <a:gd name="connsiteX7" fmla="*/ 2243137 w 2260600"/>
              <a:gd name="connsiteY7" fmla="*/ 6533861 h 6533861"/>
              <a:gd name="connsiteX8" fmla="*/ 0 w 2260600"/>
              <a:gd name="connsiteY8" fmla="*/ 6533861 h 6533861"/>
              <a:gd name="connsiteX9" fmla="*/ 0 w 2260600"/>
              <a:gd name="connsiteY9" fmla="*/ 9236 h 6533861"/>
              <a:gd name="connsiteX0" fmla="*/ 0 w 3417887"/>
              <a:gd name="connsiteY0" fmla="*/ 9236 h 6546561"/>
              <a:gd name="connsiteX1" fmla="*/ 1216185 w 3417887"/>
              <a:gd name="connsiteY1" fmla="*/ 0 h 6546561"/>
              <a:gd name="connsiteX2" fmla="*/ 1585047 w 3417887"/>
              <a:gd name="connsiteY2" fmla="*/ 1080060 h 6546561"/>
              <a:gd name="connsiteX3" fmla="*/ 1898650 w 3417887"/>
              <a:gd name="connsiteY3" fmla="*/ 2279361 h 6546561"/>
              <a:gd name="connsiteX4" fmla="*/ 2095500 w 3417887"/>
              <a:gd name="connsiteY4" fmla="*/ 3454111 h 6546561"/>
              <a:gd name="connsiteX5" fmla="*/ 2235200 w 3417887"/>
              <a:gd name="connsiteY5" fmla="*/ 4463761 h 6546561"/>
              <a:gd name="connsiteX6" fmla="*/ 2260600 w 3417887"/>
              <a:gd name="connsiteY6" fmla="*/ 5587711 h 6546561"/>
              <a:gd name="connsiteX7" fmla="*/ 3417887 w 3417887"/>
              <a:gd name="connsiteY7" fmla="*/ 6546561 h 6546561"/>
              <a:gd name="connsiteX8" fmla="*/ 0 w 3417887"/>
              <a:gd name="connsiteY8" fmla="*/ 6533861 h 6546561"/>
              <a:gd name="connsiteX9" fmla="*/ 0 w 3417887"/>
              <a:gd name="connsiteY9" fmla="*/ 9236 h 6546561"/>
              <a:gd name="connsiteX0" fmla="*/ 0 w 3429000"/>
              <a:gd name="connsiteY0" fmla="*/ 9236 h 6546561"/>
              <a:gd name="connsiteX1" fmla="*/ 1216185 w 3429000"/>
              <a:gd name="connsiteY1" fmla="*/ 0 h 6546561"/>
              <a:gd name="connsiteX2" fmla="*/ 1585047 w 3429000"/>
              <a:gd name="connsiteY2" fmla="*/ 1080060 h 6546561"/>
              <a:gd name="connsiteX3" fmla="*/ 1898650 w 3429000"/>
              <a:gd name="connsiteY3" fmla="*/ 2279361 h 6546561"/>
              <a:gd name="connsiteX4" fmla="*/ 2095500 w 3429000"/>
              <a:gd name="connsiteY4" fmla="*/ 3454111 h 6546561"/>
              <a:gd name="connsiteX5" fmla="*/ 2235200 w 3429000"/>
              <a:gd name="connsiteY5" fmla="*/ 4463761 h 6546561"/>
              <a:gd name="connsiteX6" fmla="*/ 3429000 w 3429000"/>
              <a:gd name="connsiteY6" fmla="*/ 5117811 h 6546561"/>
              <a:gd name="connsiteX7" fmla="*/ 3417887 w 3429000"/>
              <a:gd name="connsiteY7" fmla="*/ 6546561 h 6546561"/>
              <a:gd name="connsiteX8" fmla="*/ 0 w 3429000"/>
              <a:gd name="connsiteY8" fmla="*/ 6533861 h 6546561"/>
              <a:gd name="connsiteX9" fmla="*/ 0 w 3429000"/>
              <a:gd name="connsiteY9" fmla="*/ 9236 h 6546561"/>
              <a:gd name="connsiteX0" fmla="*/ 0 w 3429000"/>
              <a:gd name="connsiteY0" fmla="*/ 9236 h 6546561"/>
              <a:gd name="connsiteX1" fmla="*/ 1216185 w 3429000"/>
              <a:gd name="connsiteY1" fmla="*/ 0 h 6546561"/>
              <a:gd name="connsiteX2" fmla="*/ 1585047 w 3429000"/>
              <a:gd name="connsiteY2" fmla="*/ 1080060 h 6546561"/>
              <a:gd name="connsiteX3" fmla="*/ 1898650 w 3429000"/>
              <a:gd name="connsiteY3" fmla="*/ 2279361 h 6546561"/>
              <a:gd name="connsiteX4" fmla="*/ 2095500 w 3429000"/>
              <a:gd name="connsiteY4" fmla="*/ 3454111 h 6546561"/>
              <a:gd name="connsiteX5" fmla="*/ 3289300 w 3429000"/>
              <a:gd name="connsiteY5" fmla="*/ 3739861 h 6546561"/>
              <a:gd name="connsiteX6" fmla="*/ 3429000 w 3429000"/>
              <a:gd name="connsiteY6" fmla="*/ 5117811 h 6546561"/>
              <a:gd name="connsiteX7" fmla="*/ 3417887 w 3429000"/>
              <a:gd name="connsiteY7" fmla="*/ 6546561 h 6546561"/>
              <a:gd name="connsiteX8" fmla="*/ 0 w 3429000"/>
              <a:gd name="connsiteY8" fmla="*/ 6533861 h 6546561"/>
              <a:gd name="connsiteX9" fmla="*/ 0 w 3429000"/>
              <a:gd name="connsiteY9" fmla="*/ 9236 h 6546561"/>
              <a:gd name="connsiteX0" fmla="*/ 0 w 3429000"/>
              <a:gd name="connsiteY0" fmla="*/ 9236 h 6546561"/>
              <a:gd name="connsiteX1" fmla="*/ 1216185 w 3429000"/>
              <a:gd name="connsiteY1" fmla="*/ 0 h 6546561"/>
              <a:gd name="connsiteX2" fmla="*/ 1585047 w 3429000"/>
              <a:gd name="connsiteY2" fmla="*/ 1080060 h 6546561"/>
              <a:gd name="connsiteX3" fmla="*/ 1898650 w 3429000"/>
              <a:gd name="connsiteY3" fmla="*/ 2279361 h 6546561"/>
              <a:gd name="connsiteX4" fmla="*/ 2095500 w 3429000"/>
              <a:gd name="connsiteY4" fmla="*/ 3454111 h 6546561"/>
              <a:gd name="connsiteX5" fmla="*/ 3289300 w 3429000"/>
              <a:gd name="connsiteY5" fmla="*/ 3739861 h 6546561"/>
              <a:gd name="connsiteX6" fmla="*/ 3429000 w 3429000"/>
              <a:gd name="connsiteY6" fmla="*/ 5117811 h 6546561"/>
              <a:gd name="connsiteX7" fmla="*/ 3417887 w 3429000"/>
              <a:gd name="connsiteY7" fmla="*/ 6546561 h 6546561"/>
              <a:gd name="connsiteX8" fmla="*/ 0 w 3429000"/>
              <a:gd name="connsiteY8" fmla="*/ 6533861 h 6546561"/>
              <a:gd name="connsiteX9" fmla="*/ 0 w 3429000"/>
              <a:gd name="connsiteY9" fmla="*/ 9236 h 6546561"/>
              <a:gd name="connsiteX0" fmla="*/ 0 w 3429000"/>
              <a:gd name="connsiteY0" fmla="*/ 9236 h 6546561"/>
              <a:gd name="connsiteX1" fmla="*/ 1216185 w 3429000"/>
              <a:gd name="connsiteY1" fmla="*/ 0 h 6546561"/>
              <a:gd name="connsiteX2" fmla="*/ 1585047 w 3429000"/>
              <a:gd name="connsiteY2" fmla="*/ 1080060 h 6546561"/>
              <a:gd name="connsiteX3" fmla="*/ 1898650 w 3429000"/>
              <a:gd name="connsiteY3" fmla="*/ 2279361 h 6546561"/>
              <a:gd name="connsiteX4" fmla="*/ 3124200 w 3429000"/>
              <a:gd name="connsiteY4" fmla="*/ 2723861 h 6546561"/>
              <a:gd name="connsiteX5" fmla="*/ 3289300 w 3429000"/>
              <a:gd name="connsiteY5" fmla="*/ 3739861 h 6546561"/>
              <a:gd name="connsiteX6" fmla="*/ 3429000 w 3429000"/>
              <a:gd name="connsiteY6" fmla="*/ 5117811 h 6546561"/>
              <a:gd name="connsiteX7" fmla="*/ 3417887 w 3429000"/>
              <a:gd name="connsiteY7" fmla="*/ 6546561 h 6546561"/>
              <a:gd name="connsiteX8" fmla="*/ 0 w 3429000"/>
              <a:gd name="connsiteY8" fmla="*/ 6533861 h 6546561"/>
              <a:gd name="connsiteX9" fmla="*/ 0 w 3429000"/>
              <a:gd name="connsiteY9" fmla="*/ 9236 h 6546561"/>
              <a:gd name="connsiteX0" fmla="*/ 0 w 3429000"/>
              <a:gd name="connsiteY0" fmla="*/ 9236 h 6546561"/>
              <a:gd name="connsiteX1" fmla="*/ 1216185 w 3429000"/>
              <a:gd name="connsiteY1" fmla="*/ 0 h 6546561"/>
              <a:gd name="connsiteX2" fmla="*/ 1585047 w 3429000"/>
              <a:gd name="connsiteY2" fmla="*/ 1080060 h 6546561"/>
              <a:gd name="connsiteX3" fmla="*/ 1898650 w 3429000"/>
              <a:gd name="connsiteY3" fmla="*/ 2279361 h 6546561"/>
              <a:gd name="connsiteX4" fmla="*/ 3124200 w 3429000"/>
              <a:gd name="connsiteY4" fmla="*/ 2723861 h 6546561"/>
              <a:gd name="connsiteX5" fmla="*/ 3289300 w 3429000"/>
              <a:gd name="connsiteY5" fmla="*/ 3739861 h 6546561"/>
              <a:gd name="connsiteX6" fmla="*/ 3429000 w 3429000"/>
              <a:gd name="connsiteY6" fmla="*/ 5117811 h 6546561"/>
              <a:gd name="connsiteX7" fmla="*/ 3417887 w 3429000"/>
              <a:gd name="connsiteY7" fmla="*/ 6546561 h 6546561"/>
              <a:gd name="connsiteX8" fmla="*/ 0 w 3429000"/>
              <a:gd name="connsiteY8" fmla="*/ 6533861 h 6546561"/>
              <a:gd name="connsiteX9" fmla="*/ 0 w 3429000"/>
              <a:gd name="connsiteY9" fmla="*/ 9236 h 6546561"/>
              <a:gd name="connsiteX0" fmla="*/ 0 w 3429000"/>
              <a:gd name="connsiteY0" fmla="*/ 9236 h 6546561"/>
              <a:gd name="connsiteX1" fmla="*/ 1216185 w 3429000"/>
              <a:gd name="connsiteY1" fmla="*/ 0 h 6546561"/>
              <a:gd name="connsiteX2" fmla="*/ 1585047 w 3429000"/>
              <a:gd name="connsiteY2" fmla="*/ 1080060 h 6546561"/>
              <a:gd name="connsiteX3" fmla="*/ 1898650 w 3429000"/>
              <a:gd name="connsiteY3" fmla="*/ 2279361 h 6546561"/>
              <a:gd name="connsiteX4" fmla="*/ 3124200 w 3429000"/>
              <a:gd name="connsiteY4" fmla="*/ 2723861 h 6546561"/>
              <a:gd name="connsiteX5" fmla="*/ 3333750 w 3429000"/>
              <a:gd name="connsiteY5" fmla="*/ 3936711 h 6546561"/>
              <a:gd name="connsiteX6" fmla="*/ 3429000 w 3429000"/>
              <a:gd name="connsiteY6" fmla="*/ 5117811 h 6546561"/>
              <a:gd name="connsiteX7" fmla="*/ 3417887 w 3429000"/>
              <a:gd name="connsiteY7" fmla="*/ 6546561 h 6546561"/>
              <a:gd name="connsiteX8" fmla="*/ 0 w 3429000"/>
              <a:gd name="connsiteY8" fmla="*/ 6533861 h 6546561"/>
              <a:gd name="connsiteX9" fmla="*/ 0 w 3429000"/>
              <a:gd name="connsiteY9" fmla="*/ 9236 h 6546561"/>
              <a:gd name="connsiteX0" fmla="*/ 0 w 3429000"/>
              <a:gd name="connsiteY0" fmla="*/ 9236 h 6546561"/>
              <a:gd name="connsiteX1" fmla="*/ 1216185 w 3429000"/>
              <a:gd name="connsiteY1" fmla="*/ 0 h 6546561"/>
              <a:gd name="connsiteX2" fmla="*/ 1585047 w 3429000"/>
              <a:gd name="connsiteY2" fmla="*/ 1080060 h 6546561"/>
              <a:gd name="connsiteX3" fmla="*/ 1898650 w 3429000"/>
              <a:gd name="connsiteY3" fmla="*/ 2279361 h 6546561"/>
              <a:gd name="connsiteX4" fmla="*/ 3162300 w 3429000"/>
              <a:gd name="connsiteY4" fmla="*/ 2908011 h 6546561"/>
              <a:gd name="connsiteX5" fmla="*/ 3333750 w 3429000"/>
              <a:gd name="connsiteY5" fmla="*/ 3936711 h 6546561"/>
              <a:gd name="connsiteX6" fmla="*/ 3429000 w 3429000"/>
              <a:gd name="connsiteY6" fmla="*/ 5117811 h 6546561"/>
              <a:gd name="connsiteX7" fmla="*/ 3417887 w 3429000"/>
              <a:gd name="connsiteY7" fmla="*/ 6546561 h 6546561"/>
              <a:gd name="connsiteX8" fmla="*/ 0 w 3429000"/>
              <a:gd name="connsiteY8" fmla="*/ 6533861 h 6546561"/>
              <a:gd name="connsiteX9" fmla="*/ 0 w 3429000"/>
              <a:gd name="connsiteY9" fmla="*/ 9236 h 6546561"/>
              <a:gd name="connsiteX0" fmla="*/ 0 w 3429000"/>
              <a:gd name="connsiteY0" fmla="*/ 9236 h 6546561"/>
              <a:gd name="connsiteX1" fmla="*/ 1216185 w 3429000"/>
              <a:gd name="connsiteY1" fmla="*/ 0 h 6546561"/>
              <a:gd name="connsiteX2" fmla="*/ 1585047 w 3429000"/>
              <a:gd name="connsiteY2" fmla="*/ 1080060 h 6546561"/>
              <a:gd name="connsiteX3" fmla="*/ 2946400 w 3429000"/>
              <a:gd name="connsiteY3" fmla="*/ 1904711 h 6546561"/>
              <a:gd name="connsiteX4" fmla="*/ 3162300 w 3429000"/>
              <a:gd name="connsiteY4" fmla="*/ 2908011 h 6546561"/>
              <a:gd name="connsiteX5" fmla="*/ 3333750 w 3429000"/>
              <a:gd name="connsiteY5" fmla="*/ 3936711 h 6546561"/>
              <a:gd name="connsiteX6" fmla="*/ 3429000 w 3429000"/>
              <a:gd name="connsiteY6" fmla="*/ 5117811 h 6546561"/>
              <a:gd name="connsiteX7" fmla="*/ 3417887 w 3429000"/>
              <a:gd name="connsiteY7" fmla="*/ 6546561 h 6546561"/>
              <a:gd name="connsiteX8" fmla="*/ 0 w 3429000"/>
              <a:gd name="connsiteY8" fmla="*/ 6533861 h 6546561"/>
              <a:gd name="connsiteX9" fmla="*/ 0 w 3429000"/>
              <a:gd name="connsiteY9" fmla="*/ 9236 h 6546561"/>
              <a:gd name="connsiteX0" fmla="*/ 0 w 3429000"/>
              <a:gd name="connsiteY0" fmla="*/ 9236 h 6546561"/>
              <a:gd name="connsiteX1" fmla="*/ 1216185 w 3429000"/>
              <a:gd name="connsiteY1" fmla="*/ 0 h 6546561"/>
              <a:gd name="connsiteX2" fmla="*/ 2601047 w 3429000"/>
              <a:gd name="connsiteY2" fmla="*/ 762560 h 6546561"/>
              <a:gd name="connsiteX3" fmla="*/ 2946400 w 3429000"/>
              <a:gd name="connsiteY3" fmla="*/ 1904711 h 6546561"/>
              <a:gd name="connsiteX4" fmla="*/ 3162300 w 3429000"/>
              <a:gd name="connsiteY4" fmla="*/ 2908011 h 6546561"/>
              <a:gd name="connsiteX5" fmla="*/ 3333750 w 3429000"/>
              <a:gd name="connsiteY5" fmla="*/ 3936711 h 6546561"/>
              <a:gd name="connsiteX6" fmla="*/ 3429000 w 3429000"/>
              <a:gd name="connsiteY6" fmla="*/ 5117811 h 6546561"/>
              <a:gd name="connsiteX7" fmla="*/ 3417887 w 3429000"/>
              <a:gd name="connsiteY7" fmla="*/ 6546561 h 6546561"/>
              <a:gd name="connsiteX8" fmla="*/ 0 w 3429000"/>
              <a:gd name="connsiteY8" fmla="*/ 6533861 h 6546561"/>
              <a:gd name="connsiteX9" fmla="*/ 0 w 3429000"/>
              <a:gd name="connsiteY9" fmla="*/ 9236 h 6546561"/>
              <a:gd name="connsiteX0" fmla="*/ 0 w 3429000"/>
              <a:gd name="connsiteY0" fmla="*/ 0 h 6537325"/>
              <a:gd name="connsiteX1" fmla="*/ 2333785 w 3429000"/>
              <a:gd name="connsiteY1" fmla="*/ 3464 h 6537325"/>
              <a:gd name="connsiteX2" fmla="*/ 2601047 w 3429000"/>
              <a:gd name="connsiteY2" fmla="*/ 753324 h 6537325"/>
              <a:gd name="connsiteX3" fmla="*/ 2946400 w 3429000"/>
              <a:gd name="connsiteY3" fmla="*/ 1895475 h 6537325"/>
              <a:gd name="connsiteX4" fmla="*/ 3162300 w 3429000"/>
              <a:gd name="connsiteY4" fmla="*/ 2898775 h 6537325"/>
              <a:gd name="connsiteX5" fmla="*/ 3333750 w 3429000"/>
              <a:gd name="connsiteY5" fmla="*/ 3927475 h 6537325"/>
              <a:gd name="connsiteX6" fmla="*/ 3429000 w 3429000"/>
              <a:gd name="connsiteY6" fmla="*/ 5108575 h 6537325"/>
              <a:gd name="connsiteX7" fmla="*/ 3417887 w 3429000"/>
              <a:gd name="connsiteY7" fmla="*/ 6537325 h 6537325"/>
              <a:gd name="connsiteX8" fmla="*/ 0 w 3429000"/>
              <a:gd name="connsiteY8" fmla="*/ 6524625 h 6537325"/>
              <a:gd name="connsiteX9" fmla="*/ 0 w 3429000"/>
              <a:gd name="connsiteY9" fmla="*/ 0 h 6537325"/>
              <a:gd name="connsiteX0" fmla="*/ 0 w 3429000"/>
              <a:gd name="connsiteY0" fmla="*/ 0 h 6537325"/>
              <a:gd name="connsiteX1" fmla="*/ 2333785 w 3429000"/>
              <a:gd name="connsiteY1" fmla="*/ 3464 h 6537325"/>
              <a:gd name="connsiteX2" fmla="*/ 2601047 w 3429000"/>
              <a:gd name="connsiteY2" fmla="*/ 753324 h 6537325"/>
              <a:gd name="connsiteX3" fmla="*/ 2946400 w 3429000"/>
              <a:gd name="connsiteY3" fmla="*/ 1895475 h 6537325"/>
              <a:gd name="connsiteX4" fmla="*/ 3180773 w 3429000"/>
              <a:gd name="connsiteY4" fmla="*/ 2908012 h 6537325"/>
              <a:gd name="connsiteX5" fmla="*/ 3333750 w 3429000"/>
              <a:gd name="connsiteY5" fmla="*/ 3927475 h 6537325"/>
              <a:gd name="connsiteX6" fmla="*/ 3429000 w 3429000"/>
              <a:gd name="connsiteY6" fmla="*/ 5108575 h 6537325"/>
              <a:gd name="connsiteX7" fmla="*/ 3417887 w 3429000"/>
              <a:gd name="connsiteY7" fmla="*/ 6537325 h 6537325"/>
              <a:gd name="connsiteX8" fmla="*/ 0 w 3429000"/>
              <a:gd name="connsiteY8" fmla="*/ 6524625 h 6537325"/>
              <a:gd name="connsiteX9" fmla="*/ 0 w 3429000"/>
              <a:gd name="connsiteY9" fmla="*/ 0 h 6537325"/>
              <a:gd name="connsiteX0" fmla="*/ 0 w 3429000"/>
              <a:gd name="connsiteY0" fmla="*/ 8567 h 6545892"/>
              <a:gd name="connsiteX1" fmla="*/ 2574417 w 3429000"/>
              <a:gd name="connsiteY1" fmla="*/ 0 h 6545892"/>
              <a:gd name="connsiteX2" fmla="*/ 2601047 w 3429000"/>
              <a:gd name="connsiteY2" fmla="*/ 761891 h 6545892"/>
              <a:gd name="connsiteX3" fmla="*/ 2946400 w 3429000"/>
              <a:gd name="connsiteY3" fmla="*/ 1904042 h 6545892"/>
              <a:gd name="connsiteX4" fmla="*/ 3180773 w 3429000"/>
              <a:gd name="connsiteY4" fmla="*/ 2916579 h 6545892"/>
              <a:gd name="connsiteX5" fmla="*/ 3333750 w 3429000"/>
              <a:gd name="connsiteY5" fmla="*/ 3936042 h 6545892"/>
              <a:gd name="connsiteX6" fmla="*/ 3429000 w 3429000"/>
              <a:gd name="connsiteY6" fmla="*/ 5117142 h 6545892"/>
              <a:gd name="connsiteX7" fmla="*/ 3417887 w 3429000"/>
              <a:gd name="connsiteY7" fmla="*/ 6545892 h 6545892"/>
              <a:gd name="connsiteX8" fmla="*/ 0 w 3429000"/>
              <a:gd name="connsiteY8" fmla="*/ 6533192 h 6545892"/>
              <a:gd name="connsiteX9" fmla="*/ 0 w 3429000"/>
              <a:gd name="connsiteY9" fmla="*/ 8567 h 6545892"/>
              <a:gd name="connsiteX0" fmla="*/ 0 w 3429000"/>
              <a:gd name="connsiteY0" fmla="*/ 8567 h 6545892"/>
              <a:gd name="connsiteX1" fmla="*/ 2574417 w 3429000"/>
              <a:gd name="connsiteY1" fmla="*/ 0 h 6545892"/>
              <a:gd name="connsiteX2" fmla="*/ 2946400 w 3429000"/>
              <a:gd name="connsiteY2" fmla="*/ 1904042 h 6545892"/>
              <a:gd name="connsiteX3" fmla="*/ 3180773 w 3429000"/>
              <a:gd name="connsiteY3" fmla="*/ 2916579 h 6545892"/>
              <a:gd name="connsiteX4" fmla="*/ 3333750 w 3429000"/>
              <a:gd name="connsiteY4" fmla="*/ 3936042 h 6545892"/>
              <a:gd name="connsiteX5" fmla="*/ 3429000 w 3429000"/>
              <a:gd name="connsiteY5" fmla="*/ 5117142 h 6545892"/>
              <a:gd name="connsiteX6" fmla="*/ 3417887 w 3429000"/>
              <a:gd name="connsiteY6" fmla="*/ 6545892 h 6545892"/>
              <a:gd name="connsiteX7" fmla="*/ 0 w 3429000"/>
              <a:gd name="connsiteY7" fmla="*/ 6533192 h 6545892"/>
              <a:gd name="connsiteX8" fmla="*/ 0 w 3429000"/>
              <a:gd name="connsiteY8" fmla="*/ 8567 h 6545892"/>
              <a:gd name="connsiteX0" fmla="*/ 0 w 3429000"/>
              <a:gd name="connsiteY0" fmla="*/ 8567 h 6545892"/>
              <a:gd name="connsiteX1" fmla="*/ 2574417 w 3429000"/>
              <a:gd name="connsiteY1" fmla="*/ 0 h 6545892"/>
              <a:gd name="connsiteX2" fmla="*/ 3180773 w 3429000"/>
              <a:gd name="connsiteY2" fmla="*/ 2916579 h 6545892"/>
              <a:gd name="connsiteX3" fmla="*/ 3333750 w 3429000"/>
              <a:gd name="connsiteY3" fmla="*/ 3936042 h 6545892"/>
              <a:gd name="connsiteX4" fmla="*/ 3429000 w 3429000"/>
              <a:gd name="connsiteY4" fmla="*/ 5117142 h 6545892"/>
              <a:gd name="connsiteX5" fmla="*/ 3417887 w 3429000"/>
              <a:gd name="connsiteY5" fmla="*/ 6545892 h 6545892"/>
              <a:gd name="connsiteX6" fmla="*/ 0 w 3429000"/>
              <a:gd name="connsiteY6" fmla="*/ 6533192 h 6545892"/>
              <a:gd name="connsiteX7" fmla="*/ 0 w 3429000"/>
              <a:gd name="connsiteY7" fmla="*/ 8567 h 6545892"/>
              <a:gd name="connsiteX0" fmla="*/ 0 w 3429000"/>
              <a:gd name="connsiteY0" fmla="*/ 8567 h 6545892"/>
              <a:gd name="connsiteX1" fmla="*/ 2574417 w 3429000"/>
              <a:gd name="connsiteY1" fmla="*/ 0 h 6545892"/>
              <a:gd name="connsiteX2" fmla="*/ 3180773 w 3429000"/>
              <a:gd name="connsiteY2" fmla="*/ 2916579 h 6545892"/>
              <a:gd name="connsiteX3" fmla="*/ 3429000 w 3429000"/>
              <a:gd name="connsiteY3" fmla="*/ 5117142 h 6545892"/>
              <a:gd name="connsiteX4" fmla="*/ 3417887 w 3429000"/>
              <a:gd name="connsiteY4" fmla="*/ 6545892 h 6545892"/>
              <a:gd name="connsiteX5" fmla="*/ 0 w 3429000"/>
              <a:gd name="connsiteY5" fmla="*/ 6533192 h 6545892"/>
              <a:gd name="connsiteX6" fmla="*/ 0 w 3429000"/>
              <a:gd name="connsiteY6" fmla="*/ 8567 h 6545892"/>
              <a:gd name="connsiteX0" fmla="*/ 0 w 3627316"/>
              <a:gd name="connsiteY0" fmla="*/ 8567 h 6545892"/>
              <a:gd name="connsiteX1" fmla="*/ 2574417 w 3627316"/>
              <a:gd name="connsiteY1" fmla="*/ 0 h 6545892"/>
              <a:gd name="connsiteX2" fmla="*/ 3180773 w 3627316"/>
              <a:gd name="connsiteY2" fmla="*/ 2916579 h 6545892"/>
              <a:gd name="connsiteX3" fmla="*/ 3417887 w 3627316"/>
              <a:gd name="connsiteY3" fmla="*/ 6545892 h 6545892"/>
              <a:gd name="connsiteX4" fmla="*/ 0 w 3627316"/>
              <a:gd name="connsiteY4" fmla="*/ 6533192 h 6545892"/>
              <a:gd name="connsiteX5" fmla="*/ 0 w 3627316"/>
              <a:gd name="connsiteY5" fmla="*/ 8567 h 6545892"/>
              <a:gd name="connsiteX0" fmla="*/ 0 w 3627316"/>
              <a:gd name="connsiteY0" fmla="*/ 18294 h 6555619"/>
              <a:gd name="connsiteX1" fmla="*/ 2530642 w 3627316"/>
              <a:gd name="connsiteY1" fmla="*/ 0 h 6555619"/>
              <a:gd name="connsiteX2" fmla="*/ 3180773 w 3627316"/>
              <a:gd name="connsiteY2" fmla="*/ 2926306 h 6555619"/>
              <a:gd name="connsiteX3" fmla="*/ 3417887 w 3627316"/>
              <a:gd name="connsiteY3" fmla="*/ 6555619 h 6555619"/>
              <a:gd name="connsiteX4" fmla="*/ 0 w 3627316"/>
              <a:gd name="connsiteY4" fmla="*/ 6542919 h 6555619"/>
              <a:gd name="connsiteX5" fmla="*/ 0 w 3627316"/>
              <a:gd name="connsiteY5" fmla="*/ 18294 h 6555619"/>
              <a:gd name="connsiteX0" fmla="*/ 0 w 3627316"/>
              <a:gd name="connsiteY0" fmla="*/ 3702 h 6541027"/>
              <a:gd name="connsiteX1" fmla="*/ 2506323 w 3627316"/>
              <a:gd name="connsiteY1" fmla="*/ 0 h 6541027"/>
              <a:gd name="connsiteX2" fmla="*/ 3180773 w 3627316"/>
              <a:gd name="connsiteY2" fmla="*/ 2911714 h 6541027"/>
              <a:gd name="connsiteX3" fmla="*/ 3417887 w 3627316"/>
              <a:gd name="connsiteY3" fmla="*/ 6541027 h 6541027"/>
              <a:gd name="connsiteX4" fmla="*/ 0 w 3627316"/>
              <a:gd name="connsiteY4" fmla="*/ 6528327 h 6541027"/>
              <a:gd name="connsiteX5" fmla="*/ 0 w 3627316"/>
              <a:gd name="connsiteY5" fmla="*/ 3702 h 6541027"/>
              <a:gd name="connsiteX0" fmla="*/ 0 w 3627316"/>
              <a:gd name="connsiteY0" fmla="*/ 0 h 6542189"/>
              <a:gd name="connsiteX1" fmla="*/ 2506323 w 3627316"/>
              <a:gd name="connsiteY1" fmla="*/ 1162 h 6542189"/>
              <a:gd name="connsiteX2" fmla="*/ 3180773 w 3627316"/>
              <a:gd name="connsiteY2" fmla="*/ 2912876 h 6542189"/>
              <a:gd name="connsiteX3" fmla="*/ 3417887 w 3627316"/>
              <a:gd name="connsiteY3" fmla="*/ 6542189 h 6542189"/>
              <a:gd name="connsiteX4" fmla="*/ 0 w 3627316"/>
              <a:gd name="connsiteY4" fmla="*/ 6529489 h 6542189"/>
              <a:gd name="connsiteX5" fmla="*/ 0 w 3627316"/>
              <a:gd name="connsiteY5" fmla="*/ 0 h 6542189"/>
              <a:gd name="connsiteX0" fmla="*/ 0 w 3627316"/>
              <a:gd name="connsiteY0" fmla="*/ 0 h 6547053"/>
              <a:gd name="connsiteX1" fmla="*/ 2506323 w 3627316"/>
              <a:gd name="connsiteY1" fmla="*/ 6026 h 6547053"/>
              <a:gd name="connsiteX2" fmla="*/ 3180773 w 3627316"/>
              <a:gd name="connsiteY2" fmla="*/ 2917740 h 6547053"/>
              <a:gd name="connsiteX3" fmla="*/ 3417887 w 3627316"/>
              <a:gd name="connsiteY3" fmla="*/ 6547053 h 6547053"/>
              <a:gd name="connsiteX4" fmla="*/ 0 w 3627316"/>
              <a:gd name="connsiteY4" fmla="*/ 6534353 h 6547053"/>
              <a:gd name="connsiteX5" fmla="*/ 0 w 3627316"/>
              <a:gd name="connsiteY5" fmla="*/ 0 h 6547053"/>
              <a:gd name="connsiteX0" fmla="*/ 0 w 3627316"/>
              <a:gd name="connsiteY0" fmla="*/ 0 h 6547053"/>
              <a:gd name="connsiteX1" fmla="*/ 2501459 w 3627316"/>
              <a:gd name="connsiteY1" fmla="*/ 1162 h 6547053"/>
              <a:gd name="connsiteX2" fmla="*/ 3180773 w 3627316"/>
              <a:gd name="connsiteY2" fmla="*/ 2917740 h 6547053"/>
              <a:gd name="connsiteX3" fmla="*/ 3417887 w 3627316"/>
              <a:gd name="connsiteY3" fmla="*/ 6547053 h 6547053"/>
              <a:gd name="connsiteX4" fmla="*/ 0 w 3627316"/>
              <a:gd name="connsiteY4" fmla="*/ 6534353 h 6547053"/>
              <a:gd name="connsiteX5" fmla="*/ 0 w 3627316"/>
              <a:gd name="connsiteY5" fmla="*/ 0 h 6547053"/>
              <a:gd name="connsiteX0" fmla="*/ 0 w 3627316"/>
              <a:gd name="connsiteY0" fmla="*/ 0 h 6547053"/>
              <a:gd name="connsiteX1" fmla="*/ 2501459 w 3627316"/>
              <a:gd name="connsiteY1" fmla="*/ 1162 h 6547053"/>
              <a:gd name="connsiteX2" fmla="*/ 3180773 w 3627316"/>
              <a:gd name="connsiteY2" fmla="*/ 2917740 h 6547053"/>
              <a:gd name="connsiteX3" fmla="*/ 3417887 w 3627316"/>
              <a:gd name="connsiteY3" fmla="*/ 6547053 h 6547053"/>
              <a:gd name="connsiteX4" fmla="*/ 0 w 3627316"/>
              <a:gd name="connsiteY4" fmla="*/ 6534353 h 6547053"/>
              <a:gd name="connsiteX5" fmla="*/ 0 w 3627316"/>
              <a:gd name="connsiteY5" fmla="*/ 0 h 6547053"/>
              <a:gd name="connsiteX0" fmla="*/ 0 w 3640813"/>
              <a:gd name="connsiteY0" fmla="*/ 0 h 6547053"/>
              <a:gd name="connsiteX1" fmla="*/ 2501459 w 3640813"/>
              <a:gd name="connsiteY1" fmla="*/ 1162 h 6547053"/>
              <a:gd name="connsiteX2" fmla="*/ 3244003 w 3640813"/>
              <a:gd name="connsiteY2" fmla="*/ 2922604 h 6547053"/>
              <a:gd name="connsiteX3" fmla="*/ 3417887 w 3640813"/>
              <a:gd name="connsiteY3" fmla="*/ 6547053 h 6547053"/>
              <a:gd name="connsiteX4" fmla="*/ 0 w 3640813"/>
              <a:gd name="connsiteY4" fmla="*/ 6534353 h 6547053"/>
              <a:gd name="connsiteX5" fmla="*/ 0 w 3640813"/>
              <a:gd name="connsiteY5" fmla="*/ 0 h 6547053"/>
              <a:gd name="connsiteX0" fmla="*/ 0 w 3640813"/>
              <a:gd name="connsiteY0" fmla="*/ 0 h 6547053"/>
              <a:gd name="connsiteX1" fmla="*/ 2501459 w 3640813"/>
              <a:gd name="connsiteY1" fmla="*/ 1162 h 6547053"/>
              <a:gd name="connsiteX2" fmla="*/ 3244003 w 3640813"/>
              <a:gd name="connsiteY2" fmla="*/ 2922604 h 6547053"/>
              <a:gd name="connsiteX3" fmla="*/ 3417887 w 3640813"/>
              <a:gd name="connsiteY3" fmla="*/ 6547053 h 6547053"/>
              <a:gd name="connsiteX4" fmla="*/ 0 w 3640813"/>
              <a:gd name="connsiteY4" fmla="*/ 6534353 h 6547053"/>
              <a:gd name="connsiteX5" fmla="*/ 0 w 3640813"/>
              <a:gd name="connsiteY5" fmla="*/ 0 h 6547053"/>
              <a:gd name="connsiteX0" fmla="*/ 0 w 3640813"/>
              <a:gd name="connsiteY0" fmla="*/ 0 h 6547053"/>
              <a:gd name="connsiteX1" fmla="*/ 2511186 w 3640813"/>
              <a:gd name="connsiteY1" fmla="*/ 1162 h 6547053"/>
              <a:gd name="connsiteX2" fmla="*/ 3244003 w 3640813"/>
              <a:gd name="connsiteY2" fmla="*/ 2922604 h 6547053"/>
              <a:gd name="connsiteX3" fmla="*/ 3417887 w 3640813"/>
              <a:gd name="connsiteY3" fmla="*/ 6547053 h 6547053"/>
              <a:gd name="connsiteX4" fmla="*/ 0 w 3640813"/>
              <a:gd name="connsiteY4" fmla="*/ 6534353 h 6547053"/>
              <a:gd name="connsiteX5" fmla="*/ 0 w 3640813"/>
              <a:gd name="connsiteY5" fmla="*/ 0 h 6547053"/>
              <a:gd name="connsiteX0" fmla="*/ 0 w 3640813"/>
              <a:gd name="connsiteY0" fmla="*/ 0 h 6547053"/>
              <a:gd name="connsiteX1" fmla="*/ 2511186 w 3640813"/>
              <a:gd name="connsiteY1" fmla="*/ 1162 h 6547053"/>
              <a:gd name="connsiteX2" fmla="*/ 3244003 w 3640813"/>
              <a:gd name="connsiteY2" fmla="*/ 2922604 h 6547053"/>
              <a:gd name="connsiteX3" fmla="*/ 3417887 w 3640813"/>
              <a:gd name="connsiteY3" fmla="*/ 6547053 h 6547053"/>
              <a:gd name="connsiteX4" fmla="*/ 0 w 3640813"/>
              <a:gd name="connsiteY4" fmla="*/ 6534353 h 6547053"/>
              <a:gd name="connsiteX5" fmla="*/ 0 w 3640813"/>
              <a:gd name="connsiteY5" fmla="*/ 0 h 6547053"/>
              <a:gd name="connsiteX0" fmla="*/ 0 w 3526528"/>
              <a:gd name="connsiteY0" fmla="*/ 0 h 6534353"/>
              <a:gd name="connsiteX1" fmla="*/ 2511186 w 3526528"/>
              <a:gd name="connsiteY1" fmla="*/ 1162 h 6534353"/>
              <a:gd name="connsiteX2" fmla="*/ 3244003 w 3526528"/>
              <a:gd name="connsiteY2" fmla="*/ 2922604 h 6534353"/>
              <a:gd name="connsiteX3" fmla="*/ 3262244 w 3526528"/>
              <a:gd name="connsiteY3" fmla="*/ 6532462 h 6534353"/>
              <a:gd name="connsiteX4" fmla="*/ 0 w 3526528"/>
              <a:gd name="connsiteY4" fmla="*/ 6534353 h 6534353"/>
              <a:gd name="connsiteX5" fmla="*/ 0 w 3526528"/>
              <a:gd name="connsiteY5" fmla="*/ 0 h 6534353"/>
              <a:gd name="connsiteX0" fmla="*/ 0 w 3374966"/>
              <a:gd name="connsiteY0" fmla="*/ 0 h 6534353"/>
              <a:gd name="connsiteX1" fmla="*/ 2511186 w 3374966"/>
              <a:gd name="connsiteY1" fmla="*/ 1162 h 6534353"/>
              <a:gd name="connsiteX2" fmla="*/ 3244003 w 3374966"/>
              <a:gd name="connsiteY2" fmla="*/ 2922604 h 6534353"/>
              <a:gd name="connsiteX3" fmla="*/ 3262244 w 3374966"/>
              <a:gd name="connsiteY3" fmla="*/ 6532462 h 6534353"/>
              <a:gd name="connsiteX4" fmla="*/ 0 w 3374966"/>
              <a:gd name="connsiteY4" fmla="*/ 6534353 h 6534353"/>
              <a:gd name="connsiteX5" fmla="*/ 0 w 3374966"/>
              <a:gd name="connsiteY5" fmla="*/ 0 h 6534353"/>
              <a:gd name="connsiteX0" fmla="*/ 0 w 3372142"/>
              <a:gd name="connsiteY0" fmla="*/ 0 h 6534353"/>
              <a:gd name="connsiteX1" fmla="*/ 2511186 w 3372142"/>
              <a:gd name="connsiteY1" fmla="*/ 1162 h 6534353"/>
              <a:gd name="connsiteX2" fmla="*/ 3244003 w 3372142"/>
              <a:gd name="connsiteY2" fmla="*/ 2922604 h 6534353"/>
              <a:gd name="connsiteX3" fmla="*/ 3257380 w 3372142"/>
              <a:gd name="connsiteY3" fmla="*/ 6532462 h 6534353"/>
              <a:gd name="connsiteX4" fmla="*/ 0 w 3372142"/>
              <a:gd name="connsiteY4" fmla="*/ 6534353 h 6534353"/>
              <a:gd name="connsiteX5" fmla="*/ 0 w 3372142"/>
              <a:gd name="connsiteY5" fmla="*/ 0 h 6534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72142" h="6534353">
                <a:moveTo>
                  <a:pt x="0" y="0"/>
                </a:moveTo>
                <a:lnTo>
                  <a:pt x="2511186" y="1162"/>
                </a:lnTo>
                <a:cubicBezTo>
                  <a:pt x="2978085" y="1113264"/>
                  <a:pt x="3093129" y="2003950"/>
                  <a:pt x="3244003" y="2922604"/>
                </a:cubicBezTo>
                <a:cubicBezTo>
                  <a:pt x="3384581" y="4013586"/>
                  <a:pt x="3437313" y="4937471"/>
                  <a:pt x="3257380" y="6532462"/>
                </a:cubicBezTo>
                <a:lnTo>
                  <a:pt x="0" y="6534353"/>
                </a:lnTo>
                <a:lnTo>
                  <a:pt x="0" y="0"/>
                </a:lnTo>
                <a:close/>
              </a:path>
            </a:pathLst>
          </a:custGeom>
          <a:solidFill>
            <a:srgbClr val="93A5B0"/>
          </a:solidFill>
          <a:ln>
            <a:noFill/>
          </a:ln>
        </p:spPr>
        <p:txBody>
          <a:bodyPr/>
          <a:lstStyle>
            <a:lvl1pPr marL="0" indent="0" algn="l">
              <a:buNone/>
              <a:defRPr sz="1600"/>
            </a:lvl1pPr>
          </a:lstStyle>
          <a:p>
            <a:r>
              <a:rPr lang="en-GB" dirty="0"/>
              <a:t>Insert image via Templafy pane </a:t>
            </a: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89FF3D29-1DD0-49D6-AC13-2C29CFCD9BB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99872" y="6377399"/>
            <a:ext cx="284480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A923FDD-4DD3-41BE-8EE6-C8ADE94079E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F32129E3-1150-4880-9A05-4CC700C18A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503712" y="326364"/>
            <a:ext cx="8280919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6532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74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3592" y="1340768"/>
            <a:ext cx="9361040" cy="5323969"/>
          </a:xfrm>
          <a:prstGeom prst="rect">
            <a:avLst/>
          </a:prstGeom>
        </p:spPr>
        <p:txBody>
          <a:bodyPr/>
          <a:lstStyle>
            <a:lvl1pPr>
              <a:buClr>
                <a:srgbClr val="A80C35"/>
              </a:buClr>
              <a:defRPr/>
            </a:lvl1pPr>
            <a:lvl2pPr>
              <a:buClr>
                <a:srgbClr val="A80C35"/>
              </a:buClr>
              <a:defRPr/>
            </a:lvl2pPr>
            <a:lvl3pPr>
              <a:buClr>
                <a:srgbClr val="A80C35"/>
              </a:buClr>
              <a:defRPr/>
            </a:lvl3pPr>
            <a:lvl4pPr>
              <a:buClr>
                <a:srgbClr val="A80C35"/>
              </a:buClr>
              <a:defRPr/>
            </a:lvl4pPr>
            <a:lvl5pPr>
              <a:buClr>
                <a:srgbClr val="A80C35"/>
              </a:buClr>
              <a:defRPr/>
            </a:lvl5pPr>
          </a:lstStyle>
          <a:p>
            <a:pPr lvl="0"/>
            <a:r>
              <a:rPr lang="en-GB" dirty="0"/>
              <a:t>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  <a:endParaRPr lang="en-GB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9E3289C3-A8B4-445C-B66A-B01B61B5574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333633"/>
            <a:ext cx="2289253" cy="6525909"/>
          </a:xfrm>
          <a:custGeom>
            <a:avLst/>
            <a:gdLst>
              <a:gd name="connsiteX0" fmla="*/ 0 w 2268537"/>
              <a:gd name="connsiteY0" fmla="*/ 0 h 6524625"/>
              <a:gd name="connsiteX1" fmla="*/ 1890440 w 2268537"/>
              <a:gd name="connsiteY1" fmla="*/ 0 h 6524625"/>
              <a:gd name="connsiteX2" fmla="*/ 2268537 w 2268537"/>
              <a:gd name="connsiteY2" fmla="*/ 378097 h 6524625"/>
              <a:gd name="connsiteX3" fmla="*/ 2268537 w 2268537"/>
              <a:gd name="connsiteY3" fmla="*/ 6524625 h 6524625"/>
              <a:gd name="connsiteX4" fmla="*/ 0 w 2268537"/>
              <a:gd name="connsiteY4" fmla="*/ 6524625 h 6524625"/>
              <a:gd name="connsiteX5" fmla="*/ 0 w 2268537"/>
              <a:gd name="connsiteY5" fmla="*/ 0 h 6524625"/>
              <a:gd name="connsiteX0" fmla="*/ 0 w 2268537"/>
              <a:gd name="connsiteY0" fmla="*/ 0 h 6524625"/>
              <a:gd name="connsiteX1" fmla="*/ 1216185 w 2268537"/>
              <a:gd name="connsiteY1" fmla="*/ 9237 h 6524625"/>
              <a:gd name="connsiteX2" fmla="*/ 2268537 w 2268537"/>
              <a:gd name="connsiteY2" fmla="*/ 378097 h 6524625"/>
              <a:gd name="connsiteX3" fmla="*/ 2268537 w 2268537"/>
              <a:gd name="connsiteY3" fmla="*/ 6524625 h 6524625"/>
              <a:gd name="connsiteX4" fmla="*/ 0 w 2268537"/>
              <a:gd name="connsiteY4" fmla="*/ 6524625 h 6524625"/>
              <a:gd name="connsiteX5" fmla="*/ 0 w 2268537"/>
              <a:gd name="connsiteY5" fmla="*/ 0 h 6524625"/>
              <a:gd name="connsiteX0" fmla="*/ 0 w 2268537"/>
              <a:gd name="connsiteY0" fmla="*/ 0 h 6524625"/>
              <a:gd name="connsiteX1" fmla="*/ 1216185 w 2268537"/>
              <a:gd name="connsiteY1" fmla="*/ 9237 h 6524625"/>
              <a:gd name="connsiteX2" fmla="*/ 1585047 w 2268537"/>
              <a:gd name="connsiteY2" fmla="*/ 1070824 h 6524625"/>
              <a:gd name="connsiteX3" fmla="*/ 2268537 w 2268537"/>
              <a:gd name="connsiteY3" fmla="*/ 6524625 h 6524625"/>
              <a:gd name="connsiteX4" fmla="*/ 0 w 2268537"/>
              <a:gd name="connsiteY4" fmla="*/ 6524625 h 6524625"/>
              <a:gd name="connsiteX5" fmla="*/ 0 w 2268537"/>
              <a:gd name="connsiteY5" fmla="*/ 0 h 6524625"/>
              <a:gd name="connsiteX0" fmla="*/ 0 w 2268537"/>
              <a:gd name="connsiteY0" fmla="*/ 9236 h 6533861"/>
              <a:gd name="connsiteX1" fmla="*/ 1216185 w 2268537"/>
              <a:gd name="connsiteY1" fmla="*/ 0 h 6533861"/>
              <a:gd name="connsiteX2" fmla="*/ 1585047 w 2268537"/>
              <a:gd name="connsiteY2" fmla="*/ 1080060 h 6533861"/>
              <a:gd name="connsiteX3" fmla="*/ 2268537 w 2268537"/>
              <a:gd name="connsiteY3" fmla="*/ 6533861 h 6533861"/>
              <a:gd name="connsiteX4" fmla="*/ 0 w 2268537"/>
              <a:gd name="connsiteY4" fmla="*/ 6533861 h 6533861"/>
              <a:gd name="connsiteX5" fmla="*/ 0 w 2268537"/>
              <a:gd name="connsiteY5" fmla="*/ 9236 h 6533861"/>
              <a:gd name="connsiteX0" fmla="*/ 0 w 2243137"/>
              <a:gd name="connsiteY0" fmla="*/ 9236 h 6533861"/>
              <a:gd name="connsiteX1" fmla="*/ 1216185 w 2243137"/>
              <a:gd name="connsiteY1" fmla="*/ 0 h 6533861"/>
              <a:gd name="connsiteX2" fmla="*/ 1585047 w 2243137"/>
              <a:gd name="connsiteY2" fmla="*/ 1080060 h 6533861"/>
              <a:gd name="connsiteX3" fmla="*/ 2243137 w 2243137"/>
              <a:gd name="connsiteY3" fmla="*/ 6533861 h 6533861"/>
              <a:gd name="connsiteX4" fmla="*/ 0 w 2243137"/>
              <a:gd name="connsiteY4" fmla="*/ 6533861 h 6533861"/>
              <a:gd name="connsiteX5" fmla="*/ 0 w 2243137"/>
              <a:gd name="connsiteY5" fmla="*/ 9236 h 6533861"/>
              <a:gd name="connsiteX0" fmla="*/ 0 w 2260600"/>
              <a:gd name="connsiteY0" fmla="*/ 9236 h 6533861"/>
              <a:gd name="connsiteX1" fmla="*/ 1216185 w 2260600"/>
              <a:gd name="connsiteY1" fmla="*/ 0 h 6533861"/>
              <a:gd name="connsiteX2" fmla="*/ 1585047 w 2260600"/>
              <a:gd name="connsiteY2" fmla="*/ 1080060 h 6533861"/>
              <a:gd name="connsiteX3" fmla="*/ 2260600 w 2260600"/>
              <a:gd name="connsiteY3" fmla="*/ 5587711 h 6533861"/>
              <a:gd name="connsiteX4" fmla="*/ 2243137 w 2260600"/>
              <a:gd name="connsiteY4" fmla="*/ 6533861 h 6533861"/>
              <a:gd name="connsiteX5" fmla="*/ 0 w 2260600"/>
              <a:gd name="connsiteY5" fmla="*/ 6533861 h 6533861"/>
              <a:gd name="connsiteX6" fmla="*/ 0 w 2260600"/>
              <a:gd name="connsiteY6" fmla="*/ 9236 h 6533861"/>
              <a:gd name="connsiteX0" fmla="*/ 0 w 2270649"/>
              <a:gd name="connsiteY0" fmla="*/ 9236 h 6533861"/>
              <a:gd name="connsiteX1" fmla="*/ 1216185 w 2270649"/>
              <a:gd name="connsiteY1" fmla="*/ 0 h 6533861"/>
              <a:gd name="connsiteX2" fmla="*/ 1585047 w 2270649"/>
              <a:gd name="connsiteY2" fmla="*/ 1080060 h 6533861"/>
              <a:gd name="connsiteX3" fmla="*/ 2209800 w 2270649"/>
              <a:gd name="connsiteY3" fmla="*/ 4463761 h 6533861"/>
              <a:gd name="connsiteX4" fmla="*/ 2260600 w 2270649"/>
              <a:gd name="connsiteY4" fmla="*/ 5587711 h 6533861"/>
              <a:gd name="connsiteX5" fmla="*/ 2243137 w 2270649"/>
              <a:gd name="connsiteY5" fmla="*/ 6533861 h 6533861"/>
              <a:gd name="connsiteX6" fmla="*/ 0 w 2270649"/>
              <a:gd name="connsiteY6" fmla="*/ 6533861 h 6533861"/>
              <a:gd name="connsiteX7" fmla="*/ 0 w 2270649"/>
              <a:gd name="connsiteY7" fmla="*/ 9236 h 6533861"/>
              <a:gd name="connsiteX0" fmla="*/ 0 w 2260600"/>
              <a:gd name="connsiteY0" fmla="*/ 9236 h 6533861"/>
              <a:gd name="connsiteX1" fmla="*/ 1216185 w 2260600"/>
              <a:gd name="connsiteY1" fmla="*/ 0 h 6533861"/>
              <a:gd name="connsiteX2" fmla="*/ 1585047 w 2260600"/>
              <a:gd name="connsiteY2" fmla="*/ 1080060 h 6533861"/>
              <a:gd name="connsiteX3" fmla="*/ 2209800 w 2260600"/>
              <a:gd name="connsiteY3" fmla="*/ 4463761 h 6533861"/>
              <a:gd name="connsiteX4" fmla="*/ 2260600 w 2260600"/>
              <a:gd name="connsiteY4" fmla="*/ 5587711 h 6533861"/>
              <a:gd name="connsiteX5" fmla="*/ 2243137 w 2260600"/>
              <a:gd name="connsiteY5" fmla="*/ 6533861 h 6533861"/>
              <a:gd name="connsiteX6" fmla="*/ 0 w 2260600"/>
              <a:gd name="connsiteY6" fmla="*/ 6533861 h 6533861"/>
              <a:gd name="connsiteX7" fmla="*/ 0 w 2260600"/>
              <a:gd name="connsiteY7" fmla="*/ 9236 h 6533861"/>
              <a:gd name="connsiteX0" fmla="*/ 0 w 2273405"/>
              <a:gd name="connsiteY0" fmla="*/ 9236 h 6533861"/>
              <a:gd name="connsiteX1" fmla="*/ 1216185 w 2273405"/>
              <a:gd name="connsiteY1" fmla="*/ 0 h 6533861"/>
              <a:gd name="connsiteX2" fmla="*/ 1585047 w 2273405"/>
              <a:gd name="connsiteY2" fmla="*/ 1080060 h 6533861"/>
              <a:gd name="connsiteX3" fmla="*/ 2235200 w 2273405"/>
              <a:gd name="connsiteY3" fmla="*/ 4463761 h 6533861"/>
              <a:gd name="connsiteX4" fmla="*/ 2260600 w 2273405"/>
              <a:gd name="connsiteY4" fmla="*/ 5587711 h 6533861"/>
              <a:gd name="connsiteX5" fmla="*/ 2243137 w 2273405"/>
              <a:gd name="connsiteY5" fmla="*/ 6533861 h 6533861"/>
              <a:gd name="connsiteX6" fmla="*/ 0 w 2273405"/>
              <a:gd name="connsiteY6" fmla="*/ 6533861 h 6533861"/>
              <a:gd name="connsiteX7" fmla="*/ 0 w 2273405"/>
              <a:gd name="connsiteY7" fmla="*/ 9236 h 6533861"/>
              <a:gd name="connsiteX0" fmla="*/ 0 w 2260600"/>
              <a:gd name="connsiteY0" fmla="*/ 9236 h 6533861"/>
              <a:gd name="connsiteX1" fmla="*/ 1216185 w 2260600"/>
              <a:gd name="connsiteY1" fmla="*/ 0 h 6533861"/>
              <a:gd name="connsiteX2" fmla="*/ 1585047 w 2260600"/>
              <a:gd name="connsiteY2" fmla="*/ 1080060 h 6533861"/>
              <a:gd name="connsiteX3" fmla="*/ 2235200 w 2260600"/>
              <a:gd name="connsiteY3" fmla="*/ 4463761 h 6533861"/>
              <a:gd name="connsiteX4" fmla="*/ 2260600 w 2260600"/>
              <a:gd name="connsiteY4" fmla="*/ 5587711 h 6533861"/>
              <a:gd name="connsiteX5" fmla="*/ 2243137 w 2260600"/>
              <a:gd name="connsiteY5" fmla="*/ 6533861 h 6533861"/>
              <a:gd name="connsiteX6" fmla="*/ 0 w 2260600"/>
              <a:gd name="connsiteY6" fmla="*/ 6533861 h 6533861"/>
              <a:gd name="connsiteX7" fmla="*/ 0 w 2260600"/>
              <a:gd name="connsiteY7" fmla="*/ 9236 h 6533861"/>
              <a:gd name="connsiteX0" fmla="*/ 0 w 2260600"/>
              <a:gd name="connsiteY0" fmla="*/ 9236 h 6533861"/>
              <a:gd name="connsiteX1" fmla="*/ 1216185 w 2260600"/>
              <a:gd name="connsiteY1" fmla="*/ 0 h 6533861"/>
              <a:gd name="connsiteX2" fmla="*/ 1585047 w 2260600"/>
              <a:gd name="connsiteY2" fmla="*/ 1080060 h 6533861"/>
              <a:gd name="connsiteX3" fmla="*/ 2095500 w 2260600"/>
              <a:gd name="connsiteY3" fmla="*/ 3454111 h 6533861"/>
              <a:gd name="connsiteX4" fmla="*/ 2235200 w 2260600"/>
              <a:gd name="connsiteY4" fmla="*/ 4463761 h 6533861"/>
              <a:gd name="connsiteX5" fmla="*/ 2260600 w 2260600"/>
              <a:gd name="connsiteY5" fmla="*/ 5587711 h 6533861"/>
              <a:gd name="connsiteX6" fmla="*/ 2243137 w 2260600"/>
              <a:gd name="connsiteY6" fmla="*/ 6533861 h 6533861"/>
              <a:gd name="connsiteX7" fmla="*/ 0 w 2260600"/>
              <a:gd name="connsiteY7" fmla="*/ 6533861 h 6533861"/>
              <a:gd name="connsiteX8" fmla="*/ 0 w 2260600"/>
              <a:gd name="connsiteY8" fmla="*/ 9236 h 6533861"/>
              <a:gd name="connsiteX0" fmla="*/ 0 w 2260600"/>
              <a:gd name="connsiteY0" fmla="*/ 9236 h 6533861"/>
              <a:gd name="connsiteX1" fmla="*/ 1216185 w 2260600"/>
              <a:gd name="connsiteY1" fmla="*/ 0 h 6533861"/>
              <a:gd name="connsiteX2" fmla="*/ 1585047 w 2260600"/>
              <a:gd name="connsiteY2" fmla="*/ 1080060 h 6533861"/>
              <a:gd name="connsiteX3" fmla="*/ 2095500 w 2260600"/>
              <a:gd name="connsiteY3" fmla="*/ 3454111 h 6533861"/>
              <a:gd name="connsiteX4" fmla="*/ 2235200 w 2260600"/>
              <a:gd name="connsiteY4" fmla="*/ 4463761 h 6533861"/>
              <a:gd name="connsiteX5" fmla="*/ 2260600 w 2260600"/>
              <a:gd name="connsiteY5" fmla="*/ 5587711 h 6533861"/>
              <a:gd name="connsiteX6" fmla="*/ 2243137 w 2260600"/>
              <a:gd name="connsiteY6" fmla="*/ 6533861 h 6533861"/>
              <a:gd name="connsiteX7" fmla="*/ 0 w 2260600"/>
              <a:gd name="connsiteY7" fmla="*/ 6533861 h 6533861"/>
              <a:gd name="connsiteX8" fmla="*/ 0 w 2260600"/>
              <a:gd name="connsiteY8" fmla="*/ 9236 h 6533861"/>
              <a:gd name="connsiteX0" fmla="*/ 0 w 2260600"/>
              <a:gd name="connsiteY0" fmla="*/ 9236 h 6533861"/>
              <a:gd name="connsiteX1" fmla="*/ 1216185 w 2260600"/>
              <a:gd name="connsiteY1" fmla="*/ 0 h 6533861"/>
              <a:gd name="connsiteX2" fmla="*/ 1585047 w 2260600"/>
              <a:gd name="connsiteY2" fmla="*/ 1080060 h 6533861"/>
              <a:gd name="connsiteX3" fmla="*/ 1898650 w 2260600"/>
              <a:gd name="connsiteY3" fmla="*/ 2279361 h 6533861"/>
              <a:gd name="connsiteX4" fmla="*/ 2095500 w 2260600"/>
              <a:gd name="connsiteY4" fmla="*/ 3454111 h 6533861"/>
              <a:gd name="connsiteX5" fmla="*/ 2235200 w 2260600"/>
              <a:gd name="connsiteY5" fmla="*/ 4463761 h 6533861"/>
              <a:gd name="connsiteX6" fmla="*/ 2260600 w 2260600"/>
              <a:gd name="connsiteY6" fmla="*/ 5587711 h 6533861"/>
              <a:gd name="connsiteX7" fmla="*/ 2243137 w 2260600"/>
              <a:gd name="connsiteY7" fmla="*/ 6533861 h 6533861"/>
              <a:gd name="connsiteX8" fmla="*/ 0 w 2260600"/>
              <a:gd name="connsiteY8" fmla="*/ 6533861 h 6533861"/>
              <a:gd name="connsiteX9" fmla="*/ 0 w 2260600"/>
              <a:gd name="connsiteY9" fmla="*/ 9236 h 6533861"/>
              <a:gd name="connsiteX0" fmla="*/ 0 w 2260600"/>
              <a:gd name="connsiteY0" fmla="*/ 9236 h 6533861"/>
              <a:gd name="connsiteX1" fmla="*/ 1216185 w 2260600"/>
              <a:gd name="connsiteY1" fmla="*/ 0 h 6533861"/>
              <a:gd name="connsiteX2" fmla="*/ 1585047 w 2260600"/>
              <a:gd name="connsiteY2" fmla="*/ 1080060 h 6533861"/>
              <a:gd name="connsiteX3" fmla="*/ 1898650 w 2260600"/>
              <a:gd name="connsiteY3" fmla="*/ 2279361 h 6533861"/>
              <a:gd name="connsiteX4" fmla="*/ 2095500 w 2260600"/>
              <a:gd name="connsiteY4" fmla="*/ 3315566 h 6533861"/>
              <a:gd name="connsiteX5" fmla="*/ 2235200 w 2260600"/>
              <a:gd name="connsiteY5" fmla="*/ 4463761 h 6533861"/>
              <a:gd name="connsiteX6" fmla="*/ 2260600 w 2260600"/>
              <a:gd name="connsiteY6" fmla="*/ 5587711 h 6533861"/>
              <a:gd name="connsiteX7" fmla="*/ 2243137 w 2260600"/>
              <a:gd name="connsiteY7" fmla="*/ 6533861 h 6533861"/>
              <a:gd name="connsiteX8" fmla="*/ 0 w 2260600"/>
              <a:gd name="connsiteY8" fmla="*/ 6533861 h 6533861"/>
              <a:gd name="connsiteX9" fmla="*/ 0 w 2260600"/>
              <a:gd name="connsiteY9" fmla="*/ 9236 h 6533861"/>
              <a:gd name="connsiteX0" fmla="*/ 0 w 2260600"/>
              <a:gd name="connsiteY0" fmla="*/ 0 h 6524625"/>
              <a:gd name="connsiteX1" fmla="*/ 1343405 w 2260600"/>
              <a:gd name="connsiteY1" fmla="*/ 6667 h 6524625"/>
              <a:gd name="connsiteX2" fmla="*/ 1585047 w 2260600"/>
              <a:gd name="connsiteY2" fmla="*/ 1070824 h 6524625"/>
              <a:gd name="connsiteX3" fmla="*/ 1898650 w 2260600"/>
              <a:gd name="connsiteY3" fmla="*/ 2270125 h 6524625"/>
              <a:gd name="connsiteX4" fmla="*/ 2095500 w 2260600"/>
              <a:gd name="connsiteY4" fmla="*/ 3306330 h 6524625"/>
              <a:gd name="connsiteX5" fmla="*/ 2235200 w 2260600"/>
              <a:gd name="connsiteY5" fmla="*/ 4454525 h 6524625"/>
              <a:gd name="connsiteX6" fmla="*/ 2260600 w 2260600"/>
              <a:gd name="connsiteY6" fmla="*/ 5578475 h 6524625"/>
              <a:gd name="connsiteX7" fmla="*/ 2243137 w 2260600"/>
              <a:gd name="connsiteY7" fmla="*/ 6524625 h 6524625"/>
              <a:gd name="connsiteX8" fmla="*/ 0 w 2260600"/>
              <a:gd name="connsiteY8" fmla="*/ 6524625 h 6524625"/>
              <a:gd name="connsiteX9" fmla="*/ 0 w 2260600"/>
              <a:gd name="connsiteY9" fmla="*/ 0 h 6524625"/>
              <a:gd name="connsiteX0" fmla="*/ 0 w 2260600"/>
              <a:gd name="connsiteY0" fmla="*/ 0 h 6524625"/>
              <a:gd name="connsiteX1" fmla="*/ 1343405 w 2260600"/>
              <a:gd name="connsiteY1" fmla="*/ 6667 h 6524625"/>
              <a:gd name="connsiteX2" fmla="*/ 1898650 w 2260600"/>
              <a:gd name="connsiteY2" fmla="*/ 2270125 h 6524625"/>
              <a:gd name="connsiteX3" fmla="*/ 2095500 w 2260600"/>
              <a:gd name="connsiteY3" fmla="*/ 3306330 h 6524625"/>
              <a:gd name="connsiteX4" fmla="*/ 2235200 w 2260600"/>
              <a:gd name="connsiteY4" fmla="*/ 4454525 h 6524625"/>
              <a:gd name="connsiteX5" fmla="*/ 2260600 w 2260600"/>
              <a:gd name="connsiteY5" fmla="*/ 5578475 h 6524625"/>
              <a:gd name="connsiteX6" fmla="*/ 2243137 w 2260600"/>
              <a:gd name="connsiteY6" fmla="*/ 6524625 h 6524625"/>
              <a:gd name="connsiteX7" fmla="*/ 0 w 2260600"/>
              <a:gd name="connsiteY7" fmla="*/ 6524625 h 6524625"/>
              <a:gd name="connsiteX8" fmla="*/ 0 w 2260600"/>
              <a:gd name="connsiteY8" fmla="*/ 0 h 6524625"/>
              <a:gd name="connsiteX0" fmla="*/ 0 w 2260600"/>
              <a:gd name="connsiteY0" fmla="*/ 0 h 6524625"/>
              <a:gd name="connsiteX1" fmla="*/ 1343405 w 2260600"/>
              <a:gd name="connsiteY1" fmla="*/ 6667 h 6524625"/>
              <a:gd name="connsiteX2" fmla="*/ 2095500 w 2260600"/>
              <a:gd name="connsiteY2" fmla="*/ 3306330 h 6524625"/>
              <a:gd name="connsiteX3" fmla="*/ 2235200 w 2260600"/>
              <a:gd name="connsiteY3" fmla="*/ 4454525 h 6524625"/>
              <a:gd name="connsiteX4" fmla="*/ 2260600 w 2260600"/>
              <a:gd name="connsiteY4" fmla="*/ 5578475 h 6524625"/>
              <a:gd name="connsiteX5" fmla="*/ 2243137 w 2260600"/>
              <a:gd name="connsiteY5" fmla="*/ 6524625 h 6524625"/>
              <a:gd name="connsiteX6" fmla="*/ 0 w 2260600"/>
              <a:gd name="connsiteY6" fmla="*/ 6524625 h 6524625"/>
              <a:gd name="connsiteX7" fmla="*/ 0 w 2260600"/>
              <a:gd name="connsiteY7" fmla="*/ 0 h 6524625"/>
              <a:gd name="connsiteX0" fmla="*/ 0 w 2260600"/>
              <a:gd name="connsiteY0" fmla="*/ 0 h 6524625"/>
              <a:gd name="connsiteX1" fmla="*/ 1343405 w 2260600"/>
              <a:gd name="connsiteY1" fmla="*/ 6667 h 6524625"/>
              <a:gd name="connsiteX2" fmla="*/ 2235200 w 2260600"/>
              <a:gd name="connsiteY2" fmla="*/ 4454525 h 6524625"/>
              <a:gd name="connsiteX3" fmla="*/ 2260600 w 2260600"/>
              <a:gd name="connsiteY3" fmla="*/ 5578475 h 6524625"/>
              <a:gd name="connsiteX4" fmla="*/ 2243137 w 2260600"/>
              <a:gd name="connsiteY4" fmla="*/ 6524625 h 6524625"/>
              <a:gd name="connsiteX5" fmla="*/ 0 w 2260600"/>
              <a:gd name="connsiteY5" fmla="*/ 6524625 h 6524625"/>
              <a:gd name="connsiteX6" fmla="*/ 0 w 2260600"/>
              <a:gd name="connsiteY6" fmla="*/ 0 h 6524625"/>
              <a:gd name="connsiteX0" fmla="*/ 0 w 2316768"/>
              <a:gd name="connsiteY0" fmla="*/ 0 h 6524625"/>
              <a:gd name="connsiteX1" fmla="*/ 1343405 w 2316768"/>
              <a:gd name="connsiteY1" fmla="*/ 6667 h 6524625"/>
              <a:gd name="connsiteX2" fmla="*/ 2306762 w 2316768"/>
              <a:gd name="connsiteY2" fmla="*/ 4454525 h 6524625"/>
              <a:gd name="connsiteX3" fmla="*/ 2260600 w 2316768"/>
              <a:gd name="connsiteY3" fmla="*/ 5578475 h 6524625"/>
              <a:gd name="connsiteX4" fmla="*/ 2243137 w 2316768"/>
              <a:gd name="connsiteY4" fmla="*/ 6524625 h 6524625"/>
              <a:gd name="connsiteX5" fmla="*/ 0 w 2316768"/>
              <a:gd name="connsiteY5" fmla="*/ 6524625 h 6524625"/>
              <a:gd name="connsiteX6" fmla="*/ 0 w 2316768"/>
              <a:gd name="connsiteY6" fmla="*/ 0 h 6524625"/>
              <a:gd name="connsiteX0" fmla="*/ 0 w 2316768"/>
              <a:gd name="connsiteY0" fmla="*/ 0 h 6524625"/>
              <a:gd name="connsiteX1" fmla="*/ 1343405 w 2316768"/>
              <a:gd name="connsiteY1" fmla="*/ 6667 h 6524625"/>
              <a:gd name="connsiteX2" fmla="*/ 2306762 w 2316768"/>
              <a:gd name="connsiteY2" fmla="*/ 4454525 h 6524625"/>
              <a:gd name="connsiteX3" fmla="*/ 2260600 w 2316768"/>
              <a:gd name="connsiteY3" fmla="*/ 5578475 h 6524625"/>
              <a:gd name="connsiteX4" fmla="*/ 2243137 w 2316768"/>
              <a:gd name="connsiteY4" fmla="*/ 6524625 h 6524625"/>
              <a:gd name="connsiteX5" fmla="*/ 0 w 2316768"/>
              <a:gd name="connsiteY5" fmla="*/ 6524625 h 6524625"/>
              <a:gd name="connsiteX6" fmla="*/ 0 w 2316768"/>
              <a:gd name="connsiteY6" fmla="*/ 0 h 6524625"/>
              <a:gd name="connsiteX0" fmla="*/ 0 w 2316768"/>
              <a:gd name="connsiteY0" fmla="*/ 0 h 6524625"/>
              <a:gd name="connsiteX1" fmla="*/ 1343405 w 2316768"/>
              <a:gd name="connsiteY1" fmla="*/ 6667 h 6524625"/>
              <a:gd name="connsiteX2" fmla="*/ 2306762 w 2316768"/>
              <a:gd name="connsiteY2" fmla="*/ 4454525 h 6524625"/>
              <a:gd name="connsiteX3" fmla="*/ 2260600 w 2316768"/>
              <a:gd name="connsiteY3" fmla="*/ 5578475 h 6524625"/>
              <a:gd name="connsiteX4" fmla="*/ 2243137 w 2316768"/>
              <a:gd name="connsiteY4" fmla="*/ 6524625 h 6524625"/>
              <a:gd name="connsiteX5" fmla="*/ 0 w 2316768"/>
              <a:gd name="connsiteY5" fmla="*/ 6524625 h 6524625"/>
              <a:gd name="connsiteX6" fmla="*/ 0 w 2316768"/>
              <a:gd name="connsiteY6" fmla="*/ 0 h 6524625"/>
              <a:gd name="connsiteX0" fmla="*/ 0 w 2316768"/>
              <a:gd name="connsiteY0" fmla="*/ 0 h 6524625"/>
              <a:gd name="connsiteX1" fmla="*/ 1343405 w 2316768"/>
              <a:gd name="connsiteY1" fmla="*/ 6667 h 6524625"/>
              <a:gd name="connsiteX2" fmla="*/ 2306762 w 2316768"/>
              <a:gd name="connsiteY2" fmla="*/ 4454525 h 6524625"/>
              <a:gd name="connsiteX3" fmla="*/ 2260600 w 2316768"/>
              <a:gd name="connsiteY3" fmla="*/ 5578475 h 6524625"/>
              <a:gd name="connsiteX4" fmla="*/ 2243137 w 2316768"/>
              <a:gd name="connsiteY4" fmla="*/ 6524625 h 6524625"/>
              <a:gd name="connsiteX5" fmla="*/ 0 w 2316768"/>
              <a:gd name="connsiteY5" fmla="*/ 6524625 h 6524625"/>
              <a:gd name="connsiteX6" fmla="*/ 0 w 2316768"/>
              <a:gd name="connsiteY6" fmla="*/ 0 h 6524625"/>
              <a:gd name="connsiteX0" fmla="*/ 0 w 2477305"/>
              <a:gd name="connsiteY0" fmla="*/ 0 h 6524625"/>
              <a:gd name="connsiteX1" fmla="*/ 1343405 w 2477305"/>
              <a:gd name="connsiteY1" fmla="*/ 6667 h 6524625"/>
              <a:gd name="connsiteX2" fmla="*/ 2306762 w 2477305"/>
              <a:gd name="connsiteY2" fmla="*/ 4454525 h 6524625"/>
              <a:gd name="connsiteX3" fmla="*/ 2243137 w 2477305"/>
              <a:gd name="connsiteY3" fmla="*/ 6524625 h 6524625"/>
              <a:gd name="connsiteX4" fmla="*/ 0 w 2477305"/>
              <a:gd name="connsiteY4" fmla="*/ 6524625 h 6524625"/>
              <a:gd name="connsiteX5" fmla="*/ 0 w 2477305"/>
              <a:gd name="connsiteY5" fmla="*/ 0 h 6524625"/>
              <a:gd name="connsiteX0" fmla="*/ 0 w 2451525"/>
              <a:gd name="connsiteY0" fmla="*/ 0 h 6524625"/>
              <a:gd name="connsiteX1" fmla="*/ 1343405 w 2451525"/>
              <a:gd name="connsiteY1" fmla="*/ 6667 h 6524625"/>
              <a:gd name="connsiteX2" fmla="*/ 2306762 w 2451525"/>
              <a:gd name="connsiteY2" fmla="*/ 4454525 h 6524625"/>
              <a:gd name="connsiteX3" fmla="*/ 2195429 w 2451525"/>
              <a:gd name="connsiteY3" fmla="*/ 6524625 h 6524625"/>
              <a:gd name="connsiteX4" fmla="*/ 0 w 2451525"/>
              <a:gd name="connsiteY4" fmla="*/ 6524625 h 6524625"/>
              <a:gd name="connsiteX5" fmla="*/ 0 w 2451525"/>
              <a:gd name="connsiteY5" fmla="*/ 0 h 6524625"/>
              <a:gd name="connsiteX0" fmla="*/ 0 w 2367461"/>
              <a:gd name="connsiteY0" fmla="*/ 0 h 6524625"/>
              <a:gd name="connsiteX1" fmla="*/ 1343405 w 2367461"/>
              <a:gd name="connsiteY1" fmla="*/ 6667 h 6524625"/>
              <a:gd name="connsiteX2" fmla="*/ 2306762 w 2367461"/>
              <a:gd name="connsiteY2" fmla="*/ 4454525 h 6524625"/>
              <a:gd name="connsiteX3" fmla="*/ 2195429 w 2367461"/>
              <a:gd name="connsiteY3" fmla="*/ 6524625 h 6524625"/>
              <a:gd name="connsiteX4" fmla="*/ 0 w 2367461"/>
              <a:gd name="connsiteY4" fmla="*/ 6524625 h 6524625"/>
              <a:gd name="connsiteX5" fmla="*/ 0 w 2367461"/>
              <a:gd name="connsiteY5" fmla="*/ 0 h 6524625"/>
              <a:gd name="connsiteX0" fmla="*/ 0 w 2238215"/>
              <a:gd name="connsiteY0" fmla="*/ 0 h 6524625"/>
              <a:gd name="connsiteX1" fmla="*/ 1343405 w 2238215"/>
              <a:gd name="connsiteY1" fmla="*/ 6667 h 6524625"/>
              <a:gd name="connsiteX2" fmla="*/ 2195429 w 2238215"/>
              <a:gd name="connsiteY2" fmla="*/ 6524625 h 6524625"/>
              <a:gd name="connsiteX3" fmla="*/ 0 w 2238215"/>
              <a:gd name="connsiteY3" fmla="*/ 6524625 h 6524625"/>
              <a:gd name="connsiteX4" fmla="*/ 0 w 2238215"/>
              <a:gd name="connsiteY4" fmla="*/ 0 h 6524625"/>
              <a:gd name="connsiteX0" fmla="*/ 0 w 2288022"/>
              <a:gd name="connsiteY0" fmla="*/ 0 h 6524625"/>
              <a:gd name="connsiteX1" fmla="*/ 1343405 w 2288022"/>
              <a:gd name="connsiteY1" fmla="*/ 6667 h 6524625"/>
              <a:gd name="connsiteX2" fmla="*/ 2195429 w 2288022"/>
              <a:gd name="connsiteY2" fmla="*/ 6524625 h 6524625"/>
              <a:gd name="connsiteX3" fmla="*/ 0 w 2288022"/>
              <a:gd name="connsiteY3" fmla="*/ 6524625 h 6524625"/>
              <a:gd name="connsiteX4" fmla="*/ 0 w 2288022"/>
              <a:gd name="connsiteY4" fmla="*/ 0 h 6524625"/>
              <a:gd name="connsiteX0" fmla="*/ 0 w 2288655"/>
              <a:gd name="connsiteY0" fmla="*/ 1284 h 6525909"/>
              <a:gd name="connsiteX1" fmla="*/ 1351356 w 2288655"/>
              <a:gd name="connsiteY1" fmla="*/ 0 h 6525909"/>
              <a:gd name="connsiteX2" fmla="*/ 2195429 w 2288655"/>
              <a:gd name="connsiteY2" fmla="*/ 6525909 h 6525909"/>
              <a:gd name="connsiteX3" fmla="*/ 0 w 2288655"/>
              <a:gd name="connsiteY3" fmla="*/ 6525909 h 6525909"/>
              <a:gd name="connsiteX4" fmla="*/ 0 w 2288655"/>
              <a:gd name="connsiteY4" fmla="*/ 1284 h 6525909"/>
              <a:gd name="connsiteX0" fmla="*/ 0 w 2290470"/>
              <a:gd name="connsiteY0" fmla="*/ 1284 h 6525909"/>
              <a:gd name="connsiteX1" fmla="*/ 1351356 w 2290470"/>
              <a:gd name="connsiteY1" fmla="*/ 0 h 6525909"/>
              <a:gd name="connsiteX2" fmla="*/ 2195429 w 2290470"/>
              <a:gd name="connsiteY2" fmla="*/ 6525909 h 6525909"/>
              <a:gd name="connsiteX3" fmla="*/ 0 w 2290470"/>
              <a:gd name="connsiteY3" fmla="*/ 6525909 h 6525909"/>
              <a:gd name="connsiteX4" fmla="*/ 0 w 2290470"/>
              <a:gd name="connsiteY4" fmla="*/ 1284 h 6525909"/>
              <a:gd name="connsiteX0" fmla="*/ 0 w 2289253"/>
              <a:gd name="connsiteY0" fmla="*/ 1284 h 6525909"/>
              <a:gd name="connsiteX1" fmla="*/ 1351356 w 2289253"/>
              <a:gd name="connsiteY1" fmla="*/ 0 h 6525909"/>
              <a:gd name="connsiteX2" fmla="*/ 2195429 w 2289253"/>
              <a:gd name="connsiteY2" fmla="*/ 6525909 h 6525909"/>
              <a:gd name="connsiteX3" fmla="*/ 0 w 2289253"/>
              <a:gd name="connsiteY3" fmla="*/ 6525909 h 6525909"/>
              <a:gd name="connsiteX4" fmla="*/ 0 w 2289253"/>
              <a:gd name="connsiteY4" fmla="*/ 1284 h 6525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9253" h="6525909">
                <a:moveTo>
                  <a:pt x="0" y="1284"/>
                </a:moveTo>
                <a:lnTo>
                  <a:pt x="1351356" y="0"/>
                </a:lnTo>
                <a:cubicBezTo>
                  <a:pt x="1725212" y="1119242"/>
                  <a:pt x="2570404" y="2799750"/>
                  <a:pt x="2195429" y="6525909"/>
                </a:cubicBezTo>
                <a:lnTo>
                  <a:pt x="0" y="6525909"/>
                </a:lnTo>
                <a:lnTo>
                  <a:pt x="0" y="1284"/>
                </a:lnTo>
                <a:close/>
              </a:path>
            </a:pathLst>
          </a:custGeom>
          <a:solidFill>
            <a:srgbClr val="93A5B0"/>
          </a:solidFill>
          <a:ln>
            <a:noFill/>
          </a:ln>
        </p:spPr>
        <p:txBody>
          <a:bodyPr/>
          <a:lstStyle>
            <a:lvl1pPr marL="0" indent="0" algn="l">
              <a:buNone/>
              <a:defRPr/>
            </a:lvl1pPr>
          </a:lstStyle>
          <a:p>
            <a:r>
              <a:rPr lang="en-GB" dirty="0"/>
              <a:t>Insert image via Templafy pane</a:t>
            </a: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9780A13-CEA5-437E-A9E3-DD53B3D96D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423592" y="326364"/>
            <a:ext cx="936104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title style</a:t>
            </a:r>
            <a:endParaRPr lang="en-GB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126CFC3A-21A5-43E0-839E-41EE306B4C2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99872" y="6377399"/>
            <a:ext cx="284480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A923FDD-4DD3-41BE-8EE6-C8ADE94079E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97913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74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306001"/>
            <a:ext cx="2334590" cy="6552000"/>
          </a:xfrm>
          <a:prstGeom prst="rect">
            <a:avLst/>
          </a:prstGeom>
          <a:solidFill>
            <a:srgbClr val="93A5B0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Insert image via Templafy pane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AA814D1-3160-4EBE-9343-C76EDA79C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3592" y="1340768"/>
            <a:ext cx="9361040" cy="5323969"/>
          </a:xfrm>
          <a:prstGeom prst="rect">
            <a:avLst/>
          </a:prstGeom>
        </p:spPr>
        <p:txBody>
          <a:bodyPr/>
          <a:lstStyle>
            <a:lvl1pPr>
              <a:buClr>
                <a:srgbClr val="A80C35"/>
              </a:buClr>
              <a:defRPr/>
            </a:lvl1pPr>
            <a:lvl2pPr>
              <a:buClr>
                <a:srgbClr val="A80C35"/>
              </a:buClr>
              <a:defRPr/>
            </a:lvl2pPr>
            <a:lvl3pPr>
              <a:buClr>
                <a:srgbClr val="A80C35"/>
              </a:buClr>
              <a:defRPr/>
            </a:lvl3pPr>
            <a:lvl4pPr>
              <a:buClr>
                <a:srgbClr val="A80C35"/>
              </a:buClr>
              <a:defRPr/>
            </a:lvl4pPr>
            <a:lvl5pPr>
              <a:buClr>
                <a:srgbClr val="A80C35"/>
              </a:buClr>
              <a:defRPr/>
            </a:lvl5pPr>
          </a:lstStyle>
          <a:p>
            <a:pPr lvl="0"/>
            <a:r>
              <a:rPr lang="en-GB" dirty="0"/>
              <a:t>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  <a:endParaRPr lang="en-GB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C93E8F03-D3A0-4249-8E01-DE2A8715F0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423592" y="326364"/>
            <a:ext cx="936104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title style</a:t>
            </a:r>
            <a:endParaRPr lang="en-GB"/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FC75B645-F7E4-4D6B-A34F-A08405D7548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99872" y="6377399"/>
            <a:ext cx="284480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A923FDD-4DD3-41BE-8EE6-C8ADE94079E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64560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74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333376"/>
            <a:ext cx="4064000" cy="6524625"/>
          </a:xfrm>
          <a:prstGeom prst="rect">
            <a:avLst/>
          </a:prstGeom>
          <a:solidFill>
            <a:srgbClr val="93A5B0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Insert image via Templafy pane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738FF67-0CCE-4B47-9513-1FFC50D1B6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1784" y="1340768"/>
            <a:ext cx="7632848" cy="5323969"/>
          </a:xfrm>
          <a:prstGeom prst="rect">
            <a:avLst/>
          </a:prstGeom>
        </p:spPr>
        <p:txBody>
          <a:bodyPr/>
          <a:lstStyle>
            <a:lvl1pPr>
              <a:buClr>
                <a:srgbClr val="A80C35"/>
              </a:buClr>
              <a:defRPr/>
            </a:lvl1pPr>
            <a:lvl2pPr>
              <a:buClr>
                <a:srgbClr val="A80C35"/>
              </a:buClr>
              <a:defRPr/>
            </a:lvl2pPr>
            <a:lvl3pPr>
              <a:buClr>
                <a:srgbClr val="A80C35"/>
              </a:buClr>
              <a:defRPr/>
            </a:lvl3pPr>
            <a:lvl4pPr>
              <a:buClr>
                <a:srgbClr val="A80C35"/>
              </a:buClr>
              <a:defRPr/>
            </a:lvl4pPr>
            <a:lvl5pPr>
              <a:buClr>
                <a:srgbClr val="A80C35"/>
              </a:buClr>
              <a:defRPr/>
            </a:lvl5pPr>
          </a:lstStyle>
          <a:p>
            <a:pPr lvl="0"/>
            <a:r>
              <a:rPr lang="en-GB" dirty="0"/>
              <a:t>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  <a:endParaRPr lang="en-GB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86A200DD-E01E-485C-9A06-220AC95C17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151784" y="326364"/>
            <a:ext cx="763284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title style</a:t>
            </a:r>
            <a:endParaRPr lang="en-GB"/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176AAC57-C400-474D-9ABB-14314D74BBA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99872" y="6377399"/>
            <a:ext cx="284480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A923FDD-4DD3-41BE-8EE6-C8ADE94079E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61451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74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6399" y="1340767"/>
            <a:ext cx="11378233" cy="5323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Edit Master text styles</a:t>
            </a:r>
            <a:endParaRPr lang="en-GB"/>
          </a:p>
          <a:p>
            <a:pPr lvl="1"/>
            <a:r>
              <a:rPr lang="en-GB" altLang="en-US" dirty="0"/>
              <a:t>Second level</a:t>
            </a:r>
            <a:endParaRPr lang="en-GB"/>
          </a:p>
          <a:p>
            <a:pPr lvl="2"/>
            <a:r>
              <a:rPr lang="en-GB" altLang="en-US" dirty="0"/>
              <a:t>Third level</a:t>
            </a:r>
            <a:endParaRPr lang="en-GB"/>
          </a:p>
          <a:p>
            <a:pPr lvl="3"/>
            <a:r>
              <a:rPr lang="en-GB" altLang="en-US" dirty="0"/>
              <a:t>Fourth level</a:t>
            </a:r>
            <a:endParaRPr lang="en-GB"/>
          </a:p>
          <a:p>
            <a:pPr lvl="4"/>
            <a:r>
              <a:rPr lang="en-GB" altLang="en-US" dirty="0"/>
              <a:t>Fifth level</a:t>
            </a:r>
            <a:endParaRPr lang="en-GB"/>
          </a:p>
        </p:txBody>
      </p:sp>
      <p:sp>
        <p:nvSpPr>
          <p:cNvPr id="1027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326364"/>
            <a:ext cx="11378232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title style</a:t>
            </a:r>
            <a:endParaRPr lang="en-GB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99872" y="6377399"/>
            <a:ext cx="284480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AA923FDD-4DD3-41BE-8EE6-C8ADE94079E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5" name="text" descr="{&quot;templafy&quot;:{&quot;id&quot;:&quot;e5a4758b-4212-4a00-b593-ec2eeef432af&quot;}}" title="UserProfile.DisclaimerBD.Companyname">
            <a:extLst>
              <a:ext uri="{FF2B5EF4-FFF2-40B4-BE49-F238E27FC236}">
                <a16:creationId xmlns:a16="http://schemas.microsoft.com/office/drawing/2014/main" id="{C5DFDB8E-F978-4D6A-B007-DD46A3F5A9BA}"/>
              </a:ext>
            </a:extLst>
          </p:cNvPr>
          <p:cNvSpPr txBox="1"/>
          <p:nvPr userDrawn="1"/>
        </p:nvSpPr>
        <p:spPr>
          <a:xfrm>
            <a:off x="406400" y="30636"/>
            <a:ext cx="4825504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sz="900" b="1" dirty="0">
                <a:solidFill>
                  <a:srgbClr val="A80C35"/>
                </a:solidFill>
                <a:latin typeface="+mj-lt"/>
              </a:rPr>
              <a:t>Pinsent Masons LLP</a:t>
            </a:r>
            <a:endParaRPr lang="en-GB" dirty="0"/>
          </a:p>
        </p:txBody>
      </p:sp>
      <p:sp>
        <p:nvSpPr>
          <p:cNvPr id="6" name="text 1" descr="{&quot;templafy&quot;:{&quot;id&quot;:&quot;07b0d704-81ea-481a-ac2b-b2345484bb3d&quot;}}" title="UserProfile.DisclaimerBD.Brandsignoffinsert">
            <a:extLst>
              <a:ext uri="{FF2B5EF4-FFF2-40B4-BE49-F238E27FC236}">
                <a16:creationId xmlns:a16="http://schemas.microsoft.com/office/drawing/2014/main" id="{F3D52A6B-6C01-41D4-886B-22A1D549627B}"/>
              </a:ext>
            </a:extLst>
          </p:cNvPr>
          <p:cNvSpPr/>
          <p:nvPr userDrawn="1"/>
        </p:nvSpPr>
        <p:spPr bwMode="auto">
          <a:xfrm>
            <a:off x="4871864" y="14344"/>
            <a:ext cx="6959600" cy="263417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ＭＳ Ｐゴシック" pitchFamily="-128" charset="-128"/>
              </a:rPr>
              <a:t>A purpose-led professional services business with law at the core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CC977D1-1505-4236-8729-921C8BF37DFB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278180"/>
            <a:ext cx="12192000" cy="17532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Rectangle 1" descr="{&quot;templafy&quot;:{&quot;id&quot;:&quot;a6999565-aede-49ee-8be5-21c5abc0f7bd&quot;}}">
            <a:extLst>
              <a:ext uri="{FF2B5EF4-FFF2-40B4-BE49-F238E27FC236}">
                <a16:creationId xmlns:a16="http://schemas.microsoft.com/office/drawing/2014/main" id="{FA5019E3-E10A-B202-BE83-66175C12153F}"/>
              </a:ext>
            </a:extLst>
          </p:cNvPr>
          <p:cNvSpPr/>
          <p:nvPr userDrawn="1"/>
        </p:nvSpPr>
        <p:spPr bwMode="auto">
          <a:xfrm>
            <a:off x="10427344" y="6565180"/>
            <a:ext cx="1717328" cy="19911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5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ＭＳ Ｐゴシック" pitchFamily="-128" charset="-128"/>
            </a:endParaRPr>
          </a:p>
        </p:txBody>
      </p:sp>
    </p:spTree>
    <p:custDataLst>
      <p:tags r:id="rId16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76" r:id="rId2"/>
    <p:sldLayoutId id="2147484067" r:id="rId3"/>
    <p:sldLayoutId id="2147484059" r:id="rId4"/>
    <p:sldLayoutId id="2147484068" r:id="rId5"/>
    <p:sldLayoutId id="2147484061" r:id="rId6"/>
    <p:sldLayoutId id="2147484062" r:id="rId7"/>
    <p:sldLayoutId id="2147484063" r:id="rId8"/>
    <p:sldLayoutId id="2147484064" r:id="rId9"/>
    <p:sldLayoutId id="2147484065" r:id="rId10"/>
    <p:sldLayoutId id="2147484060" r:id="rId11"/>
    <p:sldLayoutId id="2147484069" r:id="rId12"/>
    <p:sldLayoutId id="2147484091" r:id="rId13"/>
    <p:sldLayoutId id="2147484093" r:id="rId14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A80C35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pitchFamily="-128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pitchFamily="-128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pitchFamily="-128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pitchFamily="-128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pitchFamily="-128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pitchFamily="-128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pitchFamily="-128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pitchFamily="-128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A80C35"/>
        </a:buClr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A80C35"/>
        </a:buClr>
        <a:buChar char="–"/>
        <a:defRPr sz="1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A80C35"/>
        </a:buClr>
        <a:buChar char="•"/>
        <a:defRPr sz="1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A80C35"/>
        </a:buClr>
        <a:buChar char="–"/>
        <a:defRPr sz="1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A80C35"/>
        </a:buClr>
        <a:buChar char="»"/>
        <a:defRPr sz="18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CD0845"/>
        </a:buClr>
        <a:buChar char="»"/>
        <a:defRPr sz="24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CD0845"/>
        </a:buClr>
        <a:buChar char="»"/>
        <a:defRPr sz="24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CD0845"/>
        </a:buClr>
        <a:buChar char="»"/>
        <a:defRPr sz="24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CD0845"/>
        </a:buClr>
        <a:buChar char="»"/>
        <a:defRPr sz="2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">
            <a:extLst>
              <a:ext uri="{FF2B5EF4-FFF2-40B4-BE49-F238E27FC236}">
                <a16:creationId xmlns:a16="http://schemas.microsoft.com/office/drawing/2014/main" id="{1AEDD610-9FE0-4FF9-89B5-9EC1F7AFDD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06399" y="1340767"/>
            <a:ext cx="11378233" cy="5323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Edit Master text styles</a:t>
            </a:r>
            <a:endParaRPr lang="en-GB"/>
          </a:p>
          <a:p>
            <a:pPr lvl="1"/>
            <a:r>
              <a:rPr lang="en-GB" altLang="en-US" dirty="0"/>
              <a:t>Second level</a:t>
            </a:r>
            <a:endParaRPr lang="en-GB"/>
          </a:p>
          <a:p>
            <a:pPr lvl="2"/>
            <a:r>
              <a:rPr lang="en-GB" altLang="en-US" dirty="0"/>
              <a:t>Third level</a:t>
            </a:r>
            <a:endParaRPr lang="en-GB"/>
          </a:p>
          <a:p>
            <a:pPr lvl="3"/>
            <a:r>
              <a:rPr lang="en-GB" altLang="en-US" dirty="0"/>
              <a:t>Fourth level</a:t>
            </a:r>
            <a:endParaRPr lang="en-GB"/>
          </a:p>
          <a:p>
            <a:pPr lvl="4"/>
            <a:r>
              <a:rPr lang="en-GB" altLang="en-US" dirty="0"/>
              <a:t>Fifth level</a:t>
            </a:r>
            <a:endParaRPr lang="en-GB"/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id="{B9C246AC-670D-4A6E-87DE-CF3CA55064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326364"/>
            <a:ext cx="11378232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title style</a:t>
            </a:r>
            <a:endParaRPr lang="en-GB"/>
          </a:p>
        </p:txBody>
      </p:sp>
      <p:sp>
        <p:nvSpPr>
          <p:cNvPr id="18" name="Rectangle 11">
            <a:extLst>
              <a:ext uri="{FF2B5EF4-FFF2-40B4-BE49-F238E27FC236}">
                <a16:creationId xmlns:a16="http://schemas.microsoft.com/office/drawing/2014/main" id="{70AA76D1-0AC6-4D38-B784-D34BC286E30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99872" y="6377399"/>
            <a:ext cx="284480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AA923FDD-4DD3-41BE-8EE6-C8ADE94079E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2" name="Rectangle 1" descr="{&quot;templafy&quot;:{&quot;id&quot;:&quot;12e2e7c9-2896-443f-9e65-460795dd2642&quot;}}">
            <a:extLst>
              <a:ext uri="{FF2B5EF4-FFF2-40B4-BE49-F238E27FC236}">
                <a16:creationId xmlns:a16="http://schemas.microsoft.com/office/drawing/2014/main" id="{D7AD831F-5CFA-ED36-5FBB-4B7D92A17C03}"/>
              </a:ext>
            </a:extLst>
          </p:cNvPr>
          <p:cNvSpPr/>
          <p:nvPr userDrawn="1"/>
        </p:nvSpPr>
        <p:spPr bwMode="auto">
          <a:xfrm>
            <a:off x="10427344" y="6565180"/>
            <a:ext cx="1717328" cy="19911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5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ＭＳ Ｐゴシック" pitchFamily="-128" charset="-128"/>
            </a:endParaRPr>
          </a:p>
        </p:txBody>
      </p:sp>
      <p:sp>
        <p:nvSpPr>
          <p:cNvPr id="3" name="text" descr="{&quot;templafy&quot;:{&quot;id&quot;:&quot;a13f2dcc-9589-4d92-bf52-deb2074c02e7&quot;}}" title="UserProfile.DisclaimerBD.Companyname">
            <a:extLst>
              <a:ext uri="{FF2B5EF4-FFF2-40B4-BE49-F238E27FC236}">
                <a16:creationId xmlns:a16="http://schemas.microsoft.com/office/drawing/2014/main" id="{62992DF1-58A6-3BE8-21D9-81EF98CEECA2}"/>
              </a:ext>
            </a:extLst>
          </p:cNvPr>
          <p:cNvSpPr txBox="1"/>
          <p:nvPr userDrawn="1"/>
        </p:nvSpPr>
        <p:spPr>
          <a:xfrm>
            <a:off x="406400" y="30636"/>
            <a:ext cx="4825504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sz="900" b="1" dirty="0">
                <a:solidFill>
                  <a:srgbClr val="A80C35"/>
                </a:solidFill>
                <a:latin typeface="+mj-lt"/>
              </a:rPr>
              <a:t>Pinsent Masons LLP</a:t>
            </a:r>
          </a:p>
        </p:txBody>
      </p:sp>
      <p:sp>
        <p:nvSpPr>
          <p:cNvPr id="4" name="text 1" descr="{&quot;templafy&quot;:{&quot;id&quot;:&quot;0221b3da-9828-435e-944c-badd0b1d3d8e&quot;}}" title="UserProfile.DisclaimerBD.Brandsignoffinsert">
            <a:extLst>
              <a:ext uri="{FF2B5EF4-FFF2-40B4-BE49-F238E27FC236}">
                <a16:creationId xmlns:a16="http://schemas.microsoft.com/office/drawing/2014/main" id="{CC6DDA0B-336C-D4D7-C0D9-786E30FD1434}"/>
              </a:ext>
            </a:extLst>
          </p:cNvPr>
          <p:cNvSpPr/>
          <p:nvPr userDrawn="1"/>
        </p:nvSpPr>
        <p:spPr bwMode="auto">
          <a:xfrm>
            <a:off x="4871864" y="14344"/>
            <a:ext cx="6959600" cy="263417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ＭＳ Ｐゴシック" pitchFamily="-128" charset="-128"/>
              </a:rPr>
              <a:t>A purpose-led professional services business with law at the core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22EFD56-081B-1BD9-2984-583764F28EC0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0" y="278180"/>
            <a:ext cx="12192000" cy="17532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805502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8" r:id="rId1"/>
    <p:sldLayoutId id="2147484079" r:id="rId2"/>
    <p:sldLayoutId id="2147484080" r:id="rId3"/>
    <p:sldLayoutId id="2147484081" r:id="rId4"/>
    <p:sldLayoutId id="2147484082" r:id="rId5"/>
    <p:sldLayoutId id="2147484083" r:id="rId6"/>
    <p:sldLayoutId id="2147484084" r:id="rId7"/>
    <p:sldLayoutId id="2147484085" r:id="rId8"/>
    <p:sldLayoutId id="2147484086" r:id="rId9"/>
    <p:sldLayoutId id="2147484087" r:id="rId10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A80C35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pitchFamily="-128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pitchFamily="-128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pitchFamily="-128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pitchFamily="-128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pitchFamily="-128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pitchFamily="-128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pitchFamily="-128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pitchFamily="-128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A80C35"/>
        </a:buClr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A80C35"/>
        </a:buClr>
        <a:buChar char="–"/>
        <a:defRPr sz="1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A80C35"/>
        </a:buClr>
        <a:buChar char="•"/>
        <a:defRPr sz="1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A80C35"/>
        </a:buClr>
        <a:buChar char="–"/>
        <a:defRPr sz="1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A80C35"/>
        </a:buClr>
        <a:buChar char="»"/>
        <a:defRPr sz="18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CD0845"/>
        </a:buClr>
        <a:buChar char="»"/>
        <a:defRPr sz="24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CD0845"/>
        </a:buClr>
        <a:buChar char="»"/>
        <a:defRPr sz="24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CD0845"/>
        </a:buClr>
        <a:buChar char="»"/>
        <a:defRPr sz="24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CD0845"/>
        </a:buClr>
        <a:buChar char="»"/>
        <a:defRPr sz="2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customXml" Target="../../customXml/item14.xml"/><Relationship Id="rId1" Type="http://schemas.openxmlformats.org/officeDocument/2006/relationships/customXml" Target="../../customXml/item1.xml"/><Relationship Id="rId5" Type="http://schemas.openxmlformats.org/officeDocument/2006/relationships/image" Target="../media/image11.bin"/><Relationship Id="rId4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customXml" Target="../../customXml/item17.xml"/><Relationship Id="rId1" Type="http://schemas.openxmlformats.org/officeDocument/2006/relationships/customXml" Target="../../customXml/item6.xml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customXml" Target="../../customXml/item9.xml"/><Relationship Id="rId1" Type="http://schemas.openxmlformats.org/officeDocument/2006/relationships/customXml" Target="../../customXml/item8.xml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slideLayout" Target="../slideLayouts/slideLayout3.xml"/><Relationship Id="rId7" Type="http://schemas.openxmlformats.org/officeDocument/2006/relationships/diagramQuickStyle" Target="../diagrams/quickStyle1.xml"/><Relationship Id="rId2" Type="http://schemas.openxmlformats.org/officeDocument/2006/relationships/customXml" Target="../../customXml/item16.xml"/><Relationship Id="rId1" Type="http://schemas.openxmlformats.org/officeDocument/2006/relationships/customXml" Target="../../customXml/item19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notesSlide" Target="../notesSlides/notesSlide3.xml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customXml" Target="../../customXml/item11.xml"/><Relationship Id="rId1" Type="http://schemas.openxmlformats.org/officeDocument/2006/relationships/customXml" Target="../../customXml/item4.xml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tags" Target="../tags/tag7.xml"/><Relationship Id="rId7" Type="http://schemas.openxmlformats.org/officeDocument/2006/relationships/diagramLayout" Target="../diagrams/layout2.xml"/><Relationship Id="rId2" Type="http://schemas.openxmlformats.org/officeDocument/2006/relationships/customXml" Target="../../customXml/item2.xml"/><Relationship Id="rId1" Type="http://schemas.openxmlformats.org/officeDocument/2006/relationships/customXml" Target="../../customXml/item12.xml"/><Relationship Id="rId6" Type="http://schemas.openxmlformats.org/officeDocument/2006/relationships/diagramData" Target="../diagrams/data2.xml"/><Relationship Id="rId5" Type="http://schemas.openxmlformats.org/officeDocument/2006/relationships/notesSlide" Target="../notesSlides/notesSlide6.xml"/><Relationship Id="rId10" Type="http://schemas.microsoft.com/office/2007/relationships/diagramDrawing" Target="../diagrams/drawing2.xml"/><Relationship Id="rId4" Type="http://schemas.openxmlformats.org/officeDocument/2006/relationships/slideLayout" Target="../slideLayouts/slideLayout3.xml"/><Relationship Id="rId9" Type="http://schemas.openxmlformats.org/officeDocument/2006/relationships/diagramColors" Target="../diagrams/colors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5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notesSlide" Target="../notesSlides/notesSlide8.xml"/><Relationship Id="rId7" Type="http://schemas.openxmlformats.org/officeDocument/2006/relationships/diagramColors" Target="../diagrams/colors4.xml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1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5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1">
            <a:extLst>
              <a:ext uri="{FF2B5EF4-FFF2-40B4-BE49-F238E27FC236}">
                <a16:creationId xmlns:a16="http://schemas.microsoft.com/office/drawing/2014/main" id="{43986087-2CEF-C3A5-DFD2-54FFE64DBDE3}"/>
              </a:ext>
            </a:extLst>
          </p:cNvPr>
          <p:cNvPicPr>
            <a:picLocks noGrp="1" noChangeAspect="1"/>
          </p:cNvPicPr>
          <p:nvPr>
            <p:ph type="pic" sz="quarter" idx="11"/>
            <p:custDataLst>
              <p:tags r:id="rId3"/>
            </p:custData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61" r="13779" b="72"/>
          <a:stretch>
            <a:fillRect/>
          </a:stretch>
        </p:blipFill>
        <p:spPr>
          <a:xfrm>
            <a:off x="3503712" y="2564904"/>
            <a:ext cx="8688287" cy="4289006"/>
          </a:xfrm>
        </p:spPr>
      </p:pic>
      <p:sp>
        <p:nvSpPr>
          <p:cNvPr id="3" name="Subtitle 2" descr="{&quot;templafy&quot;:{&quot;id&quot;:&quot;f0b1737e-8c4a-4720-81cf-72a6105c26a5&quot;}}">
            <a:extLst>
              <a:ext uri="{FF2B5EF4-FFF2-40B4-BE49-F238E27FC236}">
                <a16:creationId xmlns:a16="http://schemas.microsoft.com/office/drawing/2014/main" id="{B1DB7D62-D03A-E1B2-06B9-073EC4B3B4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6928" y="3401568"/>
            <a:ext cx="4389120" cy="640080"/>
          </a:xfrm>
        </p:spPr>
        <p:txBody>
          <a:bodyPr wrap="square"/>
          <a:lstStyle/>
          <a:p>
            <a:r>
              <a:rPr lang="en-GB" sz="1600" b="1" i="0" dirty="0">
                <a:solidFill>
                  <a:srgbClr val="C9A965"/>
                </a:solidFill>
                <a:latin typeface="Arial"/>
              </a:rPr>
              <a:t>Gillian Harrington &amp; Sarah Munro</a:t>
            </a:r>
          </a:p>
          <a:p>
            <a:r>
              <a:rPr lang="en-GB" sz="1600" b="1" i="0" dirty="0">
                <a:solidFill>
                  <a:srgbClr val="C9A965"/>
                </a:solidFill>
                <a:latin typeface="Arial"/>
              </a:rPr>
              <a:t>5 November 2026</a:t>
            </a:r>
          </a:p>
        </p:txBody>
      </p:sp>
      <p:sp>
        <p:nvSpPr>
          <p:cNvPr id="4" name="Title 3" descr="{&quot;templafy&quot;:{&quot;id&quot;:&quot;9c4d0361-fd67-4446-a1de-65bc8393b4c8&quot;}}">
            <a:extLst>
              <a:ext uri="{FF2B5EF4-FFF2-40B4-BE49-F238E27FC236}">
                <a16:creationId xmlns:a16="http://schemas.microsoft.com/office/drawing/2014/main" id="{E0DEA964-715F-FFFD-2311-03976D5BA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1225296"/>
            <a:ext cx="5897880" cy="1965960"/>
          </a:xfrm>
        </p:spPr>
        <p:txBody>
          <a:bodyPr wrap="square"/>
          <a:lstStyle/>
          <a:p>
            <a:r>
              <a:rPr lang="en-GB" sz="3100" b="1" i="0" dirty="0">
                <a:solidFill>
                  <a:srgbClr val="FFFFFF"/>
                </a:solidFill>
                <a:latin typeface="Arial"/>
              </a:rPr>
              <a:t>AI at Work: Managing Risk and Conducting Effective Workplace Investigations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3182112"/>
            <a:ext cx="1234440" cy="59436"/>
          </a:xfrm>
          <a:prstGeom prst="rect">
            <a:avLst/>
          </a:prstGeom>
          <a:solidFill>
            <a:srgbClr val="C9A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dirty="0"/>
          </a:p>
        </p:txBody>
      </p:sp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1028243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E092B5-71F2-ED67-DE5A-0B790DADF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AE56A0F-6B0C-5C87-3063-36BADD131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2" y="384048"/>
            <a:ext cx="10744200" cy="658368"/>
          </a:xfrm>
        </p:spPr>
        <p:txBody>
          <a:bodyPr wrap="square"/>
          <a:lstStyle/>
          <a:p>
            <a:r>
              <a:rPr lang="en-GB" sz="3200" b="1" i="0" dirty="0">
                <a:solidFill>
                  <a:srgbClr val="A80C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Employees are using AI to:</a:t>
            </a:r>
          </a:p>
        </p:txBody>
      </p:sp>
      <p:sp>
        <p:nvSpPr>
          <p:cNvPr id="4" name="Rectangle 3"/>
          <p:cNvSpPr/>
          <p:nvPr/>
        </p:nvSpPr>
        <p:spPr>
          <a:xfrm>
            <a:off x="438912" y="1170432"/>
            <a:ext cx="1051560" cy="50292"/>
          </a:xfrm>
          <a:prstGeom prst="rect">
            <a:avLst/>
          </a:prstGeom>
          <a:solidFill>
            <a:srgbClr val="0075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dirty="0"/>
          </a:p>
        </p:txBody>
      </p:sp>
      <p:pic>
        <p:nvPicPr>
          <p:cNvPr id="5" name="Picture 4" descr="icon-5-clare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54764" y="544068"/>
            <a:ext cx="715061" cy="7772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0080" y="1600200"/>
            <a:ext cx="731520" cy="502920"/>
          </a:xfrm>
          <a:prstGeom prst="rect">
            <a:avLst/>
          </a:prstGeom>
          <a:noFill/>
        </p:spPr>
        <p:txBody>
          <a:bodyPr wrap="square" lIns="18288" tIns="18288" rIns="18288" bIns="18288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3000" b="1" i="0" dirty="0">
              <a:solidFill>
                <a:srgbClr val="A80C35"/>
              </a:solidFill>
              <a:latin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0080" y="2240280"/>
            <a:ext cx="3246120" cy="777240"/>
          </a:xfrm>
          <a:prstGeom prst="rect">
            <a:avLst/>
          </a:prstGeom>
          <a:noFill/>
        </p:spPr>
        <p:txBody>
          <a:bodyPr wrap="square" lIns="18288" tIns="18288" rIns="18288" bIns="18288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 dirty="0">
                <a:solidFill>
                  <a:srgbClr val="00756F"/>
                </a:solidFill>
                <a:latin typeface="Arial"/>
              </a:rPr>
              <a:t>Draft detailed grievances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7261" y="3529584"/>
            <a:ext cx="3246120" cy="1325880"/>
          </a:xfrm>
          <a:prstGeom prst="rect">
            <a:avLst/>
          </a:prstGeom>
          <a:noFill/>
        </p:spPr>
        <p:txBody>
          <a:bodyPr wrap="square" lIns="18288" tIns="18288" rIns="18288" bIns="18288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 dirty="0">
                <a:solidFill>
                  <a:srgbClr val="1E2326"/>
                </a:solidFill>
                <a:latin typeface="Arial"/>
              </a:rPr>
              <a:t>Increasing the burden on HR teams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4892040"/>
            <a:ext cx="2011680" cy="73152"/>
          </a:xfrm>
          <a:prstGeom prst="rect">
            <a:avLst/>
          </a:prstGeom>
          <a:solidFill>
            <a:srgbClr val="A80C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dirty="0"/>
          </a:p>
        </p:txBody>
      </p:sp>
      <p:cxnSp>
        <p:nvCxnSpPr>
          <p:cNvPr id="10" name="Connector 9"/>
          <p:cNvCxnSpPr/>
          <p:nvPr/>
        </p:nvCxnSpPr>
        <p:spPr>
          <a:xfrm>
            <a:off x="4096511" y="1554480"/>
            <a:ext cx="0" cy="4114800"/>
          </a:xfrm>
          <a:prstGeom prst="line">
            <a:avLst/>
          </a:prstGeom>
          <a:ln w="12700">
            <a:solidFill>
              <a:srgbClr val="E8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453128" y="2240280"/>
            <a:ext cx="3246120" cy="777240"/>
          </a:xfrm>
          <a:prstGeom prst="rect">
            <a:avLst/>
          </a:prstGeom>
          <a:noFill/>
        </p:spPr>
        <p:txBody>
          <a:bodyPr wrap="square" lIns="18288" tIns="18288" rIns="18288" bIns="18288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 dirty="0">
                <a:solidFill>
                  <a:srgbClr val="00756F"/>
                </a:solidFill>
                <a:latin typeface="Arial"/>
              </a:rPr>
              <a:t>Produce Tribunal pleadings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00309" y="3529584"/>
            <a:ext cx="3246120" cy="1325880"/>
          </a:xfrm>
          <a:prstGeom prst="rect">
            <a:avLst/>
          </a:prstGeom>
          <a:noFill/>
        </p:spPr>
        <p:txBody>
          <a:bodyPr wrap="square" lIns="18288" tIns="18288" rIns="18288" bIns="18288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000" b="1" dirty="0">
                <a:solidFill>
                  <a:srgbClr val="1E2326"/>
                </a:solidFill>
                <a:latin typeface="Arial"/>
              </a:rPr>
              <a:t>Look</a:t>
            </a:r>
            <a:r>
              <a:rPr sz="2000" b="1" i="0" dirty="0">
                <a:solidFill>
                  <a:srgbClr val="1E2326"/>
                </a:solidFill>
                <a:latin typeface="Arial"/>
              </a:rPr>
              <a:t> impressive but contain inaccuracies and misunderstandings of the law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453128" y="4892040"/>
            <a:ext cx="2011680" cy="73152"/>
          </a:xfrm>
          <a:prstGeom prst="rect">
            <a:avLst/>
          </a:prstGeom>
          <a:solidFill>
            <a:srgbClr val="C9A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dirty="0"/>
          </a:p>
        </p:txBody>
      </p:sp>
      <p:cxnSp>
        <p:nvCxnSpPr>
          <p:cNvPr id="15" name="Connector 14"/>
          <p:cNvCxnSpPr/>
          <p:nvPr/>
        </p:nvCxnSpPr>
        <p:spPr>
          <a:xfrm>
            <a:off x="7909560" y="1554480"/>
            <a:ext cx="0" cy="4114800"/>
          </a:xfrm>
          <a:prstGeom prst="line">
            <a:avLst/>
          </a:prstGeom>
          <a:ln w="12700">
            <a:solidFill>
              <a:srgbClr val="E8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266175" y="2240280"/>
            <a:ext cx="3246120" cy="777240"/>
          </a:xfrm>
          <a:prstGeom prst="rect">
            <a:avLst/>
          </a:prstGeom>
          <a:noFill/>
        </p:spPr>
        <p:txBody>
          <a:bodyPr wrap="square" lIns="18288" tIns="18288" rIns="18288" bIns="18288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 dirty="0">
                <a:solidFill>
                  <a:srgbClr val="00756F"/>
                </a:solidFill>
                <a:latin typeface="Arial"/>
              </a:rPr>
              <a:t>Submit DSARs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3356" y="3529584"/>
            <a:ext cx="3246120" cy="1325880"/>
          </a:xfrm>
          <a:prstGeom prst="rect">
            <a:avLst/>
          </a:prstGeom>
          <a:noFill/>
        </p:spPr>
        <p:txBody>
          <a:bodyPr wrap="square" lIns="18288" tIns="18288" rIns="18288" bIns="18288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000" b="1" i="0" dirty="0">
                <a:solidFill>
                  <a:srgbClr val="1E2326"/>
                </a:solidFill>
                <a:latin typeface="Arial"/>
              </a:rPr>
              <a:t>Covering </a:t>
            </a:r>
            <a:r>
              <a:rPr sz="2000" b="1" i="0" dirty="0">
                <a:solidFill>
                  <a:srgbClr val="1E2326"/>
                </a:solidFill>
                <a:latin typeface="Arial"/>
              </a:rPr>
              <a:t>vast categories of data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266175" y="4892040"/>
            <a:ext cx="2011680" cy="73152"/>
          </a:xfrm>
          <a:prstGeom prst="rect">
            <a:avLst/>
          </a:prstGeom>
          <a:solidFill>
            <a:srgbClr val="00B5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dirty="0"/>
          </a:p>
        </p:txBody>
      </p:sp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80172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510ABE-7A84-1824-42A9-912BC7785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0100E69-0F81-4659-358A-44AE11F81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2" y="384048"/>
            <a:ext cx="10744200" cy="658368"/>
          </a:xfrm>
        </p:spPr>
        <p:txBody>
          <a:bodyPr wrap="square"/>
          <a:lstStyle/>
          <a:p>
            <a:r>
              <a:rPr lang="en-GB" altLang="en-US" sz="3200" b="1" i="0" dirty="0">
                <a:solidFill>
                  <a:srgbClr val="A80C35"/>
                </a:solidFill>
                <a:latin typeface="Arial"/>
              </a:rPr>
              <a:t>Spotting AI-Generated Content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438912" y="1170432"/>
            <a:ext cx="1051560" cy="50292"/>
          </a:xfrm>
          <a:prstGeom prst="rect">
            <a:avLst/>
          </a:prstGeom>
          <a:solidFill>
            <a:srgbClr val="A80C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dirty="0"/>
          </a:p>
        </p:txBody>
      </p:sp>
      <p:pic>
        <p:nvPicPr>
          <p:cNvPr id="6" name="Picture 5" descr="icon-7-clare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83112" y="490310"/>
            <a:ext cx="766632" cy="80698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55748" y="1494873"/>
            <a:ext cx="2743200" cy="320040"/>
          </a:xfrm>
          <a:prstGeom prst="rect">
            <a:avLst/>
          </a:prstGeom>
          <a:noFill/>
        </p:spPr>
        <p:txBody>
          <a:bodyPr wrap="square" lIns="18288" tIns="18288" rIns="18288" bIns="18288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i="0" dirty="0">
                <a:solidFill>
                  <a:srgbClr val="6A7F8A"/>
                </a:solidFill>
                <a:latin typeface="Arial"/>
              </a:rPr>
              <a:t>TELL-TALE SIGNS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3398" y="2359151"/>
            <a:ext cx="502920" cy="329184"/>
          </a:xfrm>
          <a:prstGeom prst="rect">
            <a:avLst/>
          </a:prstGeom>
          <a:noFill/>
        </p:spPr>
        <p:txBody>
          <a:bodyPr wrap="square" lIns="18288" tIns="18288" rIns="18288" bIns="18288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i="0" dirty="0">
                <a:solidFill>
                  <a:srgbClr val="A80C35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41395" y="2359151"/>
            <a:ext cx="4754880" cy="859536"/>
          </a:xfrm>
          <a:prstGeom prst="rect">
            <a:avLst/>
          </a:prstGeom>
          <a:noFill/>
        </p:spPr>
        <p:txBody>
          <a:bodyPr wrap="square" lIns="18288" tIns="18288" rIns="18288" bIns="18288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i="0" dirty="0">
                <a:solidFill>
                  <a:srgbClr val="1E2326"/>
                </a:solidFill>
                <a:latin typeface="Arial"/>
              </a:rPr>
              <a:t>Unusually polished or formal language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3398" y="3593592"/>
            <a:ext cx="502920" cy="329184"/>
          </a:xfrm>
          <a:prstGeom prst="rect">
            <a:avLst/>
          </a:prstGeom>
          <a:noFill/>
        </p:spPr>
        <p:txBody>
          <a:bodyPr wrap="square" lIns="18288" tIns="18288" rIns="18288" bIns="18288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i="0" dirty="0">
                <a:solidFill>
                  <a:srgbClr val="A80C35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41395" y="3593592"/>
            <a:ext cx="4754880" cy="859536"/>
          </a:xfrm>
          <a:prstGeom prst="rect">
            <a:avLst/>
          </a:prstGeom>
          <a:noFill/>
        </p:spPr>
        <p:txBody>
          <a:bodyPr wrap="square" lIns="18288" tIns="18288" rIns="18288" bIns="18288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i="0" dirty="0">
                <a:solidFill>
                  <a:srgbClr val="1E2326"/>
                </a:solidFill>
                <a:latin typeface="Arial"/>
              </a:rPr>
              <a:t>Inconsistent formatting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3398" y="4828032"/>
            <a:ext cx="502920" cy="329184"/>
          </a:xfrm>
          <a:prstGeom prst="rect">
            <a:avLst/>
          </a:prstGeom>
          <a:noFill/>
        </p:spPr>
        <p:txBody>
          <a:bodyPr wrap="square" lIns="18288" tIns="18288" rIns="18288" bIns="18288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i="0" dirty="0">
                <a:solidFill>
                  <a:srgbClr val="A80C35"/>
                </a:solidFill>
                <a:latin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81766" y="4828032"/>
            <a:ext cx="4754880" cy="859536"/>
          </a:xfrm>
          <a:prstGeom prst="rect">
            <a:avLst/>
          </a:prstGeom>
          <a:noFill/>
        </p:spPr>
        <p:txBody>
          <a:bodyPr wrap="square" lIns="18288" tIns="18288" rIns="18288" bIns="18288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i="0" dirty="0">
                <a:solidFill>
                  <a:srgbClr val="1E2326"/>
                </a:solidFill>
                <a:latin typeface="Arial"/>
              </a:rPr>
              <a:t>“Hallucinated” facts or dates that contradict documents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72260" y="2225050"/>
            <a:ext cx="502920" cy="329184"/>
          </a:xfrm>
          <a:prstGeom prst="rect">
            <a:avLst/>
          </a:prstGeom>
          <a:noFill/>
        </p:spPr>
        <p:txBody>
          <a:bodyPr wrap="square" lIns="18288" tIns="18288" rIns="18288" bIns="18288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i="0" dirty="0">
                <a:solidFill>
                  <a:srgbClr val="A80C35"/>
                </a:solidFill>
                <a:latin typeface="Arial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30628" y="2225050"/>
            <a:ext cx="4754880" cy="859536"/>
          </a:xfrm>
          <a:prstGeom prst="rect">
            <a:avLst/>
          </a:prstGeom>
          <a:noFill/>
        </p:spPr>
        <p:txBody>
          <a:bodyPr wrap="square" lIns="18288" tIns="18288" rIns="18288" bIns="18288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i="0" dirty="0">
                <a:solidFill>
                  <a:srgbClr val="1E2326"/>
                </a:solidFill>
                <a:latin typeface="Arial"/>
              </a:rPr>
              <a:t>Repetition of phrases or arguments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72260" y="3459491"/>
            <a:ext cx="502920" cy="329184"/>
          </a:xfrm>
          <a:prstGeom prst="rect">
            <a:avLst/>
          </a:prstGeom>
          <a:noFill/>
        </p:spPr>
        <p:txBody>
          <a:bodyPr wrap="square" lIns="18288" tIns="18288" rIns="18288" bIns="18288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i="0" dirty="0">
                <a:solidFill>
                  <a:srgbClr val="A80C35"/>
                </a:solidFill>
                <a:latin typeface="Arial"/>
              </a:rP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30628" y="3459491"/>
            <a:ext cx="4754880" cy="859536"/>
          </a:xfrm>
          <a:prstGeom prst="rect">
            <a:avLst/>
          </a:prstGeom>
          <a:noFill/>
        </p:spPr>
        <p:txBody>
          <a:bodyPr wrap="square" lIns="18288" tIns="18288" rIns="18288" bIns="18288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i="0" dirty="0">
                <a:solidFill>
                  <a:srgbClr val="1E2326"/>
                </a:solidFill>
                <a:latin typeface="Arial"/>
              </a:rPr>
              <a:t>Statements that read more like legal submissions than personal accounts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72260" y="5023115"/>
            <a:ext cx="502920" cy="329184"/>
          </a:xfrm>
          <a:prstGeom prst="rect">
            <a:avLst/>
          </a:prstGeom>
          <a:noFill/>
        </p:spPr>
        <p:txBody>
          <a:bodyPr wrap="square" lIns="18288" tIns="18288" rIns="18288" bIns="18288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i="0" dirty="0">
                <a:solidFill>
                  <a:srgbClr val="A80C35"/>
                </a:solidFill>
                <a:latin typeface="Arial"/>
              </a:rPr>
              <a:t>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30628" y="5013176"/>
            <a:ext cx="4754880" cy="859536"/>
          </a:xfrm>
          <a:prstGeom prst="rect">
            <a:avLst/>
          </a:prstGeom>
          <a:noFill/>
        </p:spPr>
        <p:txBody>
          <a:bodyPr wrap="square" lIns="18288" tIns="18288" rIns="18288" bIns="18288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i="0" dirty="0">
                <a:solidFill>
                  <a:srgbClr val="1E2326"/>
                </a:solidFill>
                <a:latin typeface="Arial"/>
              </a:rPr>
              <a:t>Perfect chronological structure from a</a:t>
            </a:r>
            <a:r>
              <a:rPr lang="en-GB" b="1" i="0" dirty="0">
                <a:solidFill>
                  <a:srgbClr val="1E2326"/>
                </a:solidFill>
                <a:latin typeface="Arial"/>
              </a:rPr>
              <a:t>n individual who has</a:t>
            </a:r>
            <a:r>
              <a:rPr b="1" i="0" dirty="0">
                <a:solidFill>
                  <a:srgbClr val="1E2326"/>
                </a:solidFill>
                <a:latin typeface="Arial"/>
              </a:rPr>
              <a:t> no legal training</a:t>
            </a:r>
          </a:p>
        </p:txBody>
      </p:sp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3026502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D54820-E06F-3AB4-50E8-1FB258A44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2" y="384048"/>
            <a:ext cx="10744200" cy="658368"/>
          </a:xfrm>
        </p:spPr>
        <p:txBody>
          <a:bodyPr wrap="square"/>
          <a:lstStyle/>
          <a:p>
            <a:r>
              <a:rPr lang="en-GB" sz="3200" b="1" i="0" dirty="0">
                <a:solidFill>
                  <a:srgbClr val="A80C35"/>
                </a:solidFill>
                <a:latin typeface="Arial"/>
              </a:rPr>
              <a:t>The problem with AI-generated grievances</a:t>
            </a:r>
          </a:p>
        </p:txBody>
      </p:sp>
      <p:sp>
        <p:nvSpPr>
          <p:cNvPr id="4" name="Rectangle 3"/>
          <p:cNvSpPr/>
          <p:nvPr/>
        </p:nvSpPr>
        <p:spPr>
          <a:xfrm>
            <a:off x="438912" y="1170432"/>
            <a:ext cx="1051560" cy="50292"/>
          </a:xfrm>
          <a:prstGeom prst="rect">
            <a:avLst/>
          </a:prstGeom>
          <a:solidFill>
            <a:srgbClr val="A80C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dirty="0"/>
          </a:p>
        </p:txBody>
      </p:sp>
      <p:sp>
        <p:nvSpPr>
          <p:cNvPr id="8" name="TextBox 7"/>
          <p:cNvSpPr txBox="1"/>
          <p:nvPr/>
        </p:nvSpPr>
        <p:spPr>
          <a:xfrm>
            <a:off x="841248" y="2606040"/>
            <a:ext cx="2880360" cy="2286000"/>
          </a:xfrm>
          <a:prstGeom prst="rect">
            <a:avLst/>
          </a:prstGeom>
          <a:noFill/>
        </p:spPr>
        <p:txBody>
          <a:bodyPr wrap="square" lIns="18288" tIns="18288" rIns="18288" bIns="18288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 dirty="0">
                <a:solidFill>
                  <a:srgbClr val="FFFFFF"/>
                </a:solidFill>
                <a:latin typeface="Arial"/>
              </a:rPr>
              <a:t>Employers must deal with grievances reasonably and in accordance with the principles of fairness.</a:t>
            </a:r>
          </a:p>
        </p:txBody>
      </p:sp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12155EB6-0C50-FBE1-A951-3A031AD6E8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1941585"/>
              </p:ext>
            </p:extLst>
          </p:nvPr>
        </p:nvGraphicFramePr>
        <p:xfrm>
          <a:off x="615696" y="1060692"/>
          <a:ext cx="10256688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851603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CB8C3B-C582-4632-8F35-A08F5E37A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7A79FE6-2270-B1AD-7A38-C40ABA66F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2" y="384048"/>
            <a:ext cx="10744200" cy="658368"/>
          </a:xfrm>
        </p:spPr>
        <p:txBody>
          <a:bodyPr wrap="square"/>
          <a:lstStyle/>
          <a:p>
            <a:r>
              <a:rPr lang="en-GB" sz="3200" b="1" i="0" dirty="0">
                <a:solidFill>
                  <a:srgbClr val="A80C35"/>
                </a:solidFill>
                <a:latin typeface="Arial"/>
              </a:rPr>
              <a:t>How to deal with AI-generated grievances</a:t>
            </a:r>
          </a:p>
        </p:txBody>
      </p:sp>
      <p:sp>
        <p:nvSpPr>
          <p:cNvPr id="4" name="Rectangle 3"/>
          <p:cNvSpPr/>
          <p:nvPr/>
        </p:nvSpPr>
        <p:spPr>
          <a:xfrm>
            <a:off x="438912" y="1170432"/>
            <a:ext cx="1051560" cy="50292"/>
          </a:xfrm>
          <a:prstGeom prst="rect">
            <a:avLst/>
          </a:prstGeom>
          <a:solidFill>
            <a:srgbClr val="0075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dirty="0"/>
          </a:p>
        </p:txBody>
      </p:sp>
      <p:pic>
        <p:nvPicPr>
          <p:cNvPr id="5" name="Picture 4" descr="icon-2-clare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72800" y="667512"/>
            <a:ext cx="603504" cy="6035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1600200"/>
            <a:ext cx="777240" cy="566928"/>
          </a:xfrm>
          <a:prstGeom prst="rect">
            <a:avLst/>
          </a:prstGeom>
          <a:noFill/>
        </p:spPr>
        <p:txBody>
          <a:bodyPr wrap="square" lIns="18288" tIns="18288" rIns="18288" bIns="18288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b="1" i="0" dirty="0">
                <a:solidFill>
                  <a:srgbClr val="A80C35"/>
                </a:solidFill>
                <a:latin typeface="Arial"/>
              </a:rPr>
              <a:t>1</a:t>
            </a:r>
            <a:endParaRPr sz="2800" b="1" i="0" dirty="0">
              <a:solidFill>
                <a:srgbClr val="A80C35"/>
              </a:solidFill>
              <a:latin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91640" y="1600200"/>
            <a:ext cx="8778240" cy="566928"/>
          </a:xfrm>
          <a:prstGeom prst="rect">
            <a:avLst/>
          </a:prstGeom>
          <a:noFill/>
        </p:spPr>
        <p:txBody>
          <a:bodyPr wrap="square" lIns="18288" tIns="18288" rIns="18288" bIns="18288" anchor="ctr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 dirty="0">
                <a:solidFill>
                  <a:srgbClr val="1E2326"/>
                </a:solidFill>
                <a:latin typeface="Arial"/>
              </a:rPr>
              <a:t>Don’t respond point by point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691640" y="2350008"/>
            <a:ext cx="9418320" cy="0"/>
          </a:xfrm>
          <a:prstGeom prst="line">
            <a:avLst/>
          </a:prstGeom>
          <a:ln w="13970">
            <a:solidFill>
              <a:srgbClr val="E8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85800" y="2679191"/>
            <a:ext cx="777240" cy="566928"/>
          </a:xfrm>
          <a:prstGeom prst="rect">
            <a:avLst/>
          </a:prstGeom>
          <a:noFill/>
        </p:spPr>
        <p:txBody>
          <a:bodyPr wrap="square" lIns="18288" tIns="18288" rIns="18288" bIns="18288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 dirty="0">
                <a:solidFill>
                  <a:srgbClr val="00756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679191"/>
            <a:ext cx="8778240" cy="566928"/>
          </a:xfrm>
          <a:prstGeom prst="rect">
            <a:avLst/>
          </a:prstGeom>
          <a:noFill/>
        </p:spPr>
        <p:txBody>
          <a:bodyPr wrap="square" lIns="18288" tIns="18288" rIns="18288" bIns="18288" anchor="ctr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 dirty="0">
                <a:solidFill>
                  <a:srgbClr val="1E2326"/>
                </a:solidFill>
                <a:latin typeface="Arial"/>
              </a:rPr>
              <a:t>Clarify and summarise the issues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691640" y="3428999"/>
            <a:ext cx="9418320" cy="0"/>
          </a:xfrm>
          <a:prstGeom prst="line">
            <a:avLst/>
          </a:prstGeom>
          <a:ln w="13970">
            <a:solidFill>
              <a:srgbClr val="E8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85800" y="3758183"/>
            <a:ext cx="777240" cy="566928"/>
          </a:xfrm>
          <a:prstGeom prst="rect">
            <a:avLst/>
          </a:prstGeom>
          <a:noFill/>
        </p:spPr>
        <p:txBody>
          <a:bodyPr wrap="square" lIns="18288" tIns="18288" rIns="18288" bIns="18288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 dirty="0">
                <a:solidFill>
                  <a:srgbClr val="C9A965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758183"/>
            <a:ext cx="8778240" cy="566928"/>
          </a:xfrm>
          <a:prstGeom prst="rect">
            <a:avLst/>
          </a:prstGeom>
          <a:noFill/>
        </p:spPr>
        <p:txBody>
          <a:bodyPr wrap="square" lIns="18288" tIns="18288" rIns="18288" bIns="18288" anchor="ctr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 dirty="0">
                <a:solidFill>
                  <a:srgbClr val="1E2326"/>
                </a:solidFill>
                <a:latin typeface="Arial"/>
              </a:rPr>
              <a:t>Focus on facts and key issues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691640" y="4507992"/>
            <a:ext cx="9418320" cy="0"/>
          </a:xfrm>
          <a:prstGeom prst="line">
            <a:avLst/>
          </a:prstGeom>
          <a:ln w="13970">
            <a:solidFill>
              <a:srgbClr val="E8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85800" y="4837176"/>
            <a:ext cx="777240" cy="566928"/>
          </a:xfrm>
          <a:prstGeom prst="rect">
            <a:avLst/>
          </a:prstGeom>
          <a:noFill/>
        </p:spPr>
        <p:txBody>
          <a:bodyPr wrap="square" lIns="18288" tIns="18288" rIns="18288" bIns="18288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 dirty="0">
                <a:solidFill>
                  <a:srgbClr val="214F6D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837176"/>
            <a:ext cx="8778240" cy="566928"/>
          </a:xfrm>
          <a:prstGeom prst="rect">
            <a:avLst/>
          </a:prstGeom>
          <a:noFill/>
        </p:spPr>
        <p:txBody>
          <a:bodyPr wrap="square" lIns="18288" tIns="18288" rIns="18288" bIns="18288" anchor="ctr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 dirty="0">
                <a:solidFill>
                  <a:srgbClr val="1E2326"/>
                </a:solidFill>
                <a:latin typeface="Arial"/>
              </a:rPr>
              <a:t>Keep a record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691640" y="5586984"/>
            <a:ext cx="9418320" cy="0"/>
          </a:xfrm>
          <a:prstGeom prst="line">
            <a:avLst/>
          </a:prstGeom>
          <a:ln w="13970">
            <a:solidFill>
              <a:srgbClr val="E8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2747682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00C4A-5BA9-4A6F-9EBD-531784FD7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2" y="384048"/>
            <a:ext cx="10744200" cy="658368"/>
          </a:xfrm>
        </p:spPr>
        <p:txBody>
          <a:bodyPr wrap="square"/>
          <a:lstStyle/>
          <a:p>
            <a:r>
              <a:rPr lang="en-GB" sz="3200" b="1" i="0" dirty="0">
                <a:solidFill>
                  <a:srgbClr val="A80C35"/>
                </a:solidFill>
                <a:latin typeface="Arial"/>
              </a:rPr>
              <a:t>Triaging grievance investigations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A4EAAA1-7698-4964-B8FA-BAD7EFA3E8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1084619"/>
              </p:ext>
            </p:extLst>
          </p:nvPr>
        </p:nvGraphicFramePr>
        <p:xfrm>
          <a:off x="658368" y="1508760"/>
          <a:ext cx="10881360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27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27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836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800" b="1" i="0" dirty="0">
                          <a:solidFill>
                            <a:srgbClr val="FFFFFF"/>
                          </a:solidFill>
                          <a:latin typeface="Arial"/>
                        </a:rPr>
                        <a:t>Multidisciplinary team, led by lawyers</a:t>
                      </a:r>
                    </a:p>
                  </a:txBody>
                  <a:tcPr marL="82296" marR="82296" marT="54864" marB="54864" anchor="ctr">
                    <a:solidFill>
                      <a:srgbClr val="A80C3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800" b="1" i="0" dirty="0">
                          <a:solidFill>
                            <a:srgbClr val="1E2326"/>
                          </a:solidFill>
                          <a:latin typeface="Arial"/>
                        </a:rPr>
                        <a:t>HR+ subject matter inputs/checks by legal</a:t>
                      </a:r>
                    </a:p>
                  </a:txBody>
                  <a:tcPr marL="82296" marR="82296" marT="54864" marB="54864" anchor="ctr">
                    <a:solidFill>
                      <a:srgbClr val="C9A96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800" b="1" i="0" dirty="0">
                          <a:solidFill>
                            <a:srgbClr val="FFFFFF"/>
                          </a:solidFill>
                          <a:latin typeface="Arial"/>
                        </a:rPr>
                        <a:t>HR led</a:t>
                      </a:r>
                    </a:p>
                  </a:txBody>
                  <a:tcPr marL="82296" marR="82296" marT="54864" marB="54864" anchor="ctr">
                    <a:solidFill>
                      <a:srgbClr val="0075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41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i="0" baseline="0" dirty="0">
                          <a:solidFill>
                            <a:srgbClr val="1E2326"/>
                          </a:solidFill>
                          <a:latin typeface="Arial"/>
                        </a:rPr>
                        <a:t>Risk of serious reputational damage/significant regulatory breaches</a:t>
                      </a:r>
                      <a:endParaRPr lang="en-GB" sz="1800" b="1" dirty="0"/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n-GB" sz="1800" b="1" dirty="0"/>
                    </a:p>
                  </a:txBody>
                  <a:tcPr marL="82296" marR="82296" marT="54864" marB="54864" anchor="ctr">
                    <a:solidFill>
                      <a:srgbClr val="F6E7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800" b="1" i="0" dirty="0">
                          <a:solidFill>
                            <a:srgbClr val="1E2326"/>
                          </a:solidFill>
                          <a:latin typeface="Arial"/>
                        </a:rPr>
                        <a:t>Bullying and workplace harassment not involving senior management</a:t>
                      </a:r>
                    </a:p>
                  </a:txBody>
                  <a:tcPr marL="82296" marR="82296" marT="54864" marB="54864" anchor="ctr">
                    <a:solidFill>
                      <a:srgbClr val="F6F0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i="0" dirty="0">
                          <a:solidFill>
                            <a:srgbClr val="1E2326"/>
                          </a:solidFill>
                          <a:latin typeface="Arial"/>
                        </a:rPr>
                        <a:t>Standard workplace complaints and grievances about colleagues or processes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n-GB" sz="1800" b="1" dirty="0"/>
                    </a:p>
                  </a:txBody>
                  <a:tcPr marL="82296" marR="82296" marT="54864" marB="54864" anchor="ctr">
                    <a:solidFill>
                      <a:srgbClr val="E6F5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41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i="0" dirty="0">
                          <a:solidFill>
                            <a:srgbClr val="1E2326"/>
                          </a:solidFill>
                          <a:latin typeface="Arial"/>
                        </a:rPr>
                        <a:t>Risk</a:t>
                      </a:r>
                      <a:r>
                        <a:rPr lang="en-GB" sz="1800" b="1" i="0" baseline="0" dirty="0">
                          <a:solidFill>
                            <a:srgbClr val="1E2326"/>
                          </a:solidFill>
                          <a:latin typeface="Arial"/>
                        </a:rPr>
                        <a:t> of harm to public/ customers/ clients or other stakeholders</a:t>
                      </a:r>
                      <a:endParaRPr lang="en-GB" sz="1800" b="1" dirty="0"/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n-GB" sz="1800" b="1" dirty="0"/>
                    </a:p>
                  </a:txBody>
                  <a:tcPr marL="82296" marR="82296" marT="54864" marB="54864" anchor="ctr">
                    <a:solidFill>
                      <a:srgbClr val="F6E7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800" b="1" i="0" dirty="0">
                          <a:solidFill>
                            <a:srgbClr val="1E2326"/>
                          </a:solidFill>
                          <a:latin typeface="Arial"/>
                        </a:rPr>
                        <a:t>Non-systemic complaints about wider criminality of individuals at low level</a:t>
                      </a:r>
                    </a:p>
                  </a:txBody>
                  <a:tcPr marL="82296" marR="82296" marT="54864" marB="54864" anchor="ctr">
                    <a:solidFill>
                      <a:srgbClr val="F6F0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i="0" dirty="0">
                          <a:solidFill>
                            <a:srgbClr val="1E2326"/>
                          </a:solidFill>
                          <a:latin typeface="Arial"/>
                        </a:rPr>
                        <a:t>Complaints about pay and conditions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n-GB" sz="1800" b="1" dirty="0"/>
                    </a:p>
                  </a:txBody>
                  <a:tcPr marL="82296" marR="82296" marT="54864" marB="54864" anchor="ctr">
                    <a:solidFill>
                      <a:srgbClr val="E6F5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41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i="0" dirty="0">
                          <a:solidFill>
                            <a:srgbClr val="1E2326"/>
                          </a:solidFill>
                          <a:latin typeface="Arial"/>
                        </a:rPr>
                        <a:t>Need for legal professional privilege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n-GB" sz="1800" b="1" dirty="0"/>
                    </a:p>
                  </a:txBody>
                  <a:tcPr marL="82296" marR="82296" marT="54864" marB="54864" anchor="ctr">
                    <a:solidFill>
                      <a:srgbClr val="F6E7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i="0" dirty="0">
                          <a:solidFill>
                            <a:srgbClr val="1E2326"/>
                          </a:solidFill>
                          <a:latin typeface="Arial"/>
                        </a:rPr>
                        <a:t>Complaints about low level regulatory breaches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n-GB" sz="1800" b="1" dirty="0"/>
                    </a:p>
                  </a:txBody>
                  <a:tcPr marL="82296" marR="82296" marT="54864" marB="54864" anchor="ctr">
                    <a:solidFill>
                      <a:srgbClr val="F6F0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i="0" dirty="0">
                          <a:solidFill>
                            <a:srgbClr val="1E2326"/>
                          </a:solidFill>
                          <a:latin typeface="Arial"/>
                        </a:rPr>
                        <a:t>Complaints falling short of a whistleblowing report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n-GB" sz="1800" b="1" dirty="0"/>
                    </a:p>
                  </a:txBody>
                  <a:tcPr marL="82296" marR="82296" marT="54864" marB="54864" anchor="ctr">
                    <a:solidFill>
                      <a:srgbClr val="E6F5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41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i="0" dirty="0">
                          <a:solidFill>
                            <a:srgbClr val="1E2326"/>
                          </a:solidFill>
                          <a:latin typeface="Arial"/>
                        </a:rPr>
                        <a:t>Conduct involving Board or senior management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n-GB" sz="1800" b="1" dirty="0"/>
                    </a:p>
                  </a:txBody>
                  <a:tcPr marL="82296" marR="82296" marT="54864" marB="54864" anchor="ctr">
                    <a:solidFill>
                      <a:srgbClr val="F6E7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n-GB" sz="1800" b="1" dirty="0"/>
                    </a:p>
                  </a:txBody>
                  <a:tcPr marL="82296" marR="82296" marT="54864" marB="54864" anchor="ctr">
                    <a:solidFill>
                      <a:srgbClr val="F6F0E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n-GB" sz="1800" b="1" dirty="0"/>
                    </a:p>
                  </a:txBody>
                  <a:tcPr marL="82296" marR="82296" marT="54864" marB="54864" anchor="ctr">
                    <a:solidFill>
                      <a:srgbClr val="E6F5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438912" y="1170432"/>
            <a:ext cx="1051560" cy="50292"/>
          </a:xfrm>
          <a:prstGeom prst="rect">
            <a:avLst/>
          </a:prstGeom>
          <a:solidFill>
            <a:srgbClr val="A80C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37402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9BA2B-3A80-9749-DD39-5694ACEDD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2" y="384048"/>
            <a:ext cx="10744200" cy="658368"/>
          </a:xfrm>
        </p:spPr>
        <p:txBody>
          <a:bodyPr wrap="square"/>
          <a:lstStyle/>
          <a:p>
            <a:r>
              <a:rPr lang="en-GB" sz="3200" b="1" i="0" dirty="0">
                <a:solidFill>
                  <a:srgbClr val="A80C35"/>
                </a:solidFill>
                <a:latin typeface="Arial"/>
              </a:rPr>
              <a:t>Common pitfalls </a:t>
            </a:r>
          </a:p>
        </p:txBody>
      </p:sp>
      <p:sp>
        <p:nvSpPr>
          <p:cNvPr id="3" name="Rectangle 2"/>
          <p:cNvSpPr/>
          <p:nvPr/>
        </p:nvSpPr>
        <p:spPr>
          <a:xfrm>
            <a:off x="438912" y="1170432"/>
            <a:ext cx="1051560" cy="50292"/>
          </a:xfrm>
          <a:prstGeom prst="rect">
            <a:avLst/>
          </a:prstGeom>
          <a:solidFill>
            <a:srgbClr val="0075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81CA076D-53AC-4A1A-B5A0-5F4C03869C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6153953"/>
              </p:ext>
            </p:extLst>
          </p:nvPr>
        </p:nvGraphicFramePr>
        <p:xfrm>
          <a:off x="191344" y="1348740"/>
          <a:ext cx="11809312" cy="5320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custDataLst>
      <p:custData r:id="rId1"/>
      <p:custData r:id="rId2"/>
      <p:tags r:id="rId3"/>
    </p:custDataLst>
    <p:extLst>
      <p:ext uri="{BB962C8B-B14F-4D97-AF65-F5344CB8AC3E}">
        <p14:creationId xmlns:p14="http://schemas.microsoft.com/office/powerpoint/2010/main" val="3164814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B3E7C-CF58-E8A3-C66B-F6F6E14D6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2" y="384048"/>
            <a:ext cx="10744200" cy="658368"/>
          </a:xfrm>
        </p:spPr>
        <p:txBody>
          <a:bodyPr wrap="square" anchor="ctr">
            <a:normAutofit/>
          </a:bodyPr>
          <a:lstStyle/>
          <a:p>
            <a:r>
              <a:rPr lang="en-GB" sz="3200" b="1" i="0" dirty="0">
                <a:solidFill>
                  <a:srgbClr val="A80C35"/>
                </a:solidFill>
                <a:latin typeface="Arial"/>
              </a:rPr>
              <a:t>Policy Review</a:t>
            </a:r>
          </a:p>
        </p:txBody>
      </p:sp>
      <p:sp>
        <p:nvSpPr>
          <p:cNvPr id="3" name="Rectangle 2"/>
          <p:cNvSpPr/>
          <p:nvPr/>
        </p:nvSpPr>
        <p:spPr>
          <a:xfrm>
            <a:off x="438912" y="1170432"/>
            <a:ext cx="1051560" cy="50292"/>
          </a:xfrm>
          <a:prstGeom prst="rect">
            <a:avLst/>
          </a:prstGeom>
          <a:solidFill>
            <a:srgbClr val="A80C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dirty="0"/>
          </a:p>
        </p:txBody>
      </p:sp>
      <p:pic>
        <p:nvPicPr>
          <p:cNvPr id="4" name="Picture 3" descr="icon-4-clare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1639" y="667512"/>
            <a:ext cx="525825" cy="603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86940" y="1527048"/>
            <a:ext cx="7818120" cy="658368"/>
          </a:xfrm>
          <a:prstGeom prst="rect">
            <a:avLst/>
          </a:prstGeom>
          <a:noFill/>
        </p:spPr>
        <p:txBody>
          <a:bodyPr wrap="square" lIns="18288" tIns="18288" rIns="18288" bIns="18288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800" b="0" i="0" dirty="0">
              <a:solidFill>
                <a:srgbClr val="1E2326"/>
              </a:solidFill>
              <a:latin typeface="Arial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60120" y="4864607"/>
            <a:ext cx="502920" cy="384048"/>
          </a:xfrm>
          <a:prstGeom prst="rect">
            <a:avLst/>
          </a:prstGeom>
          <a:noFill/>
        </p:spPr>
        <p:txBody>
          <a:bodyPr wrap="square" lIns="18288" tIns="18288" rIns="18288" bIns="18288" anchor="t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800" b="1" i="0" dirty="0">
              <a:solidFill>
                <a:srgbClr val="6A7F8A"/>
              </a:solidFill>
              <a:latin typeface="Arial"/>
            </a:endParaRPr>
          </a:p>
        </p:txBody>
      </p:sp>
      <p:graphicFrame>
        <p:nvGraphicFramePr>
          <p:cNvPr id="26" name="Diagram 25">
            <a:extLst>
              <a:ext uri="{FF2B5EF4-FFF2-40B4-BE49-F238E27FC236}">
                <a16:creationId xmlns:a16="http://schemas.microsoft.com/office/drawing/2014/main" id="{AFC7863C-D598-EA98-E781-DBE6CF0275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3106012"/>
              </p:ext>
            </p:extLst>
          </p:nvPr>
        </p:nvGraphicFramePr>
        <p:xfrm>
          <a:off x="263352" y="535791"/>
          <a:ext cx="11489736" cy="59381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7962176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AC07F8-05CE-EBA3-78A0-0753B667C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877C7-49C3-D867-50CB-3581C9A95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2" y="384048"/>
            <a:ext cx="10744200" cy="658368"/>
          </a:xfrm>
        </p:spPr>
        <p:txBody>
          <a:bodyPr wrap="square" anchor="ctr">
            <a:normAutofit/>
          </a:bodyPr>
          <a:lstStyle/>
          <a:p>
            <a:r>
              <a:rPr lang="en-GB" sz="3200" b="1" i="0" dirty="0">
                <a:solidFill>
                  <a:srgbClr val="A80C35"/>
                </a:solidFill>
                <a:latin typeface="Arial"/>
              </a:rPr>
              <a:t>AI Use in Employment Tribunal Litigation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438912" y="1170432"/>
            <a:ext cx="1051560" cy="50292"/>
          </a:xfrm>
          <a:prstGeom prst="rect">
            <a:avLst/>
          </a:prstGeom>
          <a:solidFill>
            <a:srgbClr val="0075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dirty="0"/>
          </a:p>
        </p:txBody>
      </p:sp>
      <p:graphicFrame>
        <p:nvGraphicFramePr>
          <p:cNvPr id="31" name="Diagram 30">
            <a:extLst>
              <a:ext uri="{FF2B5EF4-FFF2-40B4-BE49-F238E27FC236}">
                <a16:creationId xmlns:a16="http://schemas.microsoft.com/office/drawing/2014/main" id="{559EC4D7-8559-6C64-6146-72FCB62588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41321269"/>
              </p:ext>
            </p:extLst>
          </p:nvPr>
        </p:nvGraphicFramePr>
        <p:xfrm>
          <a:off x="2032000" y="127101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999393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0B88C-78BF-7D61-AD22-41E1A059D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2" y="384048"/>
            <a:ext cx="10744200" cy="658368"/>
          </a:xfrm>
        </p:spPr>
        <p:txBody>
          <a:bodyPr wrap="square" anchor="ctr">
            <a:normAutofit/>
          </a:bodyPr>
          <a:lstStyle/>
          <a:p>
            <a:r>
              <a:rPr lang="en-GB" sz="3200" b="1" i="0" dirty="0">
                <a:solidFill>
                  <a:srgbClr val="A80C35"/>
                </a:solidFill>
                <a:latin typeface="Arial"/>
              </a:rPr>
              <a:t>Strategies for dealing with unreasonable AI use</a:t>
            </a:r>
          </a:p>
        </p:txBody>
      </p:sp>
      <p:sp>
        <p:nvSpPr>
          <p:cNvPr id="3" name="Rectangle 2"/>
          <p:cNvSpPr/>
          <p:nvPr/>
        </p:nvSpPr>
        <p:spPr>
          <a:xfrm>
            <a:off x="438912" y="1170432"/>
            <a:ext cx="1051560" cy="50292"/>
          </a:xfrm>
          <a:prstGeom prst="rect">
            <a:avLst/>
          </a:prstGeom>
          <a:solidFill>
            <a:srgbClr val="A80C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dirty="0"/>
          </a:p>
        </p:txBody>
      </p:sp>
      <p:graphicFrame>
        <p:nvGraphicFramePr>
          <p:cNvPr id="30" name="Diagram 29">
            <a:extLst>
              <a:ext uri="{FF2B5EF4-FFF2-40B4-BE49-F238E27FC236}">
                <a16:creationId xmlns:a16="http://schemas.microsoft.com/office/drawing/2014/main" id="{25DE1662-D612-B7F6-D1AA-807B95A6A0E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4859590"/>
              </p:ext>
            </p:extLst>
          </p:nvPr>
        </p:nvGraphicFramePr>
        <p:xfrm>
          <a:off x="1687736" y="1039612"/>
          <a:ext cx="8816528" cy="5818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532603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93CA1-0E66-F078-E164-6FCF12D9E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2" y="384048"/>
            <a:ext cx="10744200" cy="658368"/>
          </a:xfrm>
        </p:spPr>
        <p:txBody>
          <a:bodyPr wrap="square"/>
          <a:lstStyle/>
          <a:p>
            <a:r>
              <a:rPr lang="en-GB" sz="3200" b="1" i="0" dirty="0">
                <a:solidFill>
                  <a:srgbClr val="A80C35"/>
                </a:solidFill>
                <a:latin typeface="Arial"/>
              </a:rPr>
              <a:t>Future of AI use in Employment Tribunal claims?</a:t>
            </a:r>
          </a:p>
        </p:txBody>
      </p:sp>
      <p:sp>
        <p:nvSpPr>
          <p:cNvPr id="3" name="Rectangle 2"/>
          <p:cNvSpPr/>
          <p:nvPr/>
        </p:nvSpPr>
        <p:spPr>
          <a:xfrm>
            <a:off x="438912" y="1170432"/>
            <a:ext cx="1051560" cy="50292"/>
          </a:xfrm>
          <a:prstGeom prst="rect">
            <a:avLst/>
          </a:prstGeom>
          <a:solidFill>
            <a:srgbClr val="A80C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dirty="0"/>
          </a:p>
        </p:txBody>
      </p:sp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CDAB5CC1-4FB9-B5BA-7641-054FD4CCD1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5209560"/>
              </p:ext>
            </p:extLst>
          </p:nvPr>
        </p:nvGraphicFramePr>
        <p:xfrm>
          <a:off x="2032000" y="1170432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88370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rgundy brand field"/>
          <p:cNvSpPr/>
          <p:nvPr/>
        </p:nvSpPr>
        <p:spPr>
          <a:xfrm>
            <a:off x="0" y="283464"/>
            <a:ext cx="3813048" cy="6574536"/>
          </a:xfrm>
          <a:prstGeom prst="rect">
            <a:avLst/>
          </a:prstGeom>
          <a:solidFill>
            <a:srgbClr val="A80C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Turquoise accent rule"/>
          <p:cNvSpPr/>
          <p:nvPr/>
        </p:nvSpPr>
        <p:spPr>
          <a:xfrm>
            <a:off x="3813048" y="283464"/>
            <a:ext cx="73152" cy="6574536"/>
          </a:xfrm>
          <a:prstGeom prst="rect">
            <a:avLst/>
          </a:prstGeom>
          <a:solidFill>
            <a:srgbClr val="46BE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4" name="Text_CONTACT US"/>
          <p:cNvSpPr txBox="1"/>
          <p:nvPr/>
        </p:nvSpPr>
        <p:spPr>
          <a:xfrm>
            <a:off x="502920" y="786384"/>
            <a:ext cx="2788920" cy="2377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 dirty="0">
                <a:solidFill>
                  <a:srgbClr val="FFDFE8"/>
                </a:solidFill>
                <a:latin typeface="Arial"/>
              </a:rPr>
              <a:t>CONTACT US</a:t>
            </a:r>
          </a:p>
        </p:txBody>
      </p:sp>
      <p:sp>
        <p:nvSpPr>
          <p:cNvPr id="5" name="Text_Let’s continue&#10;the conve"/>
          <p:cNvSpPr txBox="1"/>
          <p:nvPr/>
        </p:nvSpPr>
        <p:spPr>
          <a:xfrm>
            <a:off x="502920" y="1188720"/>
            <a:ext cx="2834640" cy="15727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3100" b="1" i="0" dirty="0">
                <a:solidFill>
                  <a:srgbClr val="FFFFFF"/>
                </a:solidFill>
                <a:latin typeface="Arial"/>
              </a:rPr>
              <a:t>Questions or follow-up?</a:t>
            </a:r>
            <a:endParaRPr sz="3100" b="1" i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2195" y="2546604"/>
            <a:ext cx="713232" cy="45720"/>
          </a:xfrm>
          <a:prstGeom prst="rect">
            <a:avLst/>
          </a:prstGeom>
          <a:solidFill>
            <a:srgbClr val="46BE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8" name="Text_We’d be delighted&#10;to hea"/>
          <p:cNvSpPr txBox="1"/>
          <p:nvPr/>
        </p:nvSpPr>
        <p:spPr>
          <a:xfrm>
            <a:off x="205740" y="2976372"/>
            <a:ext cx="2651760" cy="5943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900" b="1" i="0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1" name="Sarah Munro portrait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1063" y="1161288"/>
            <a:ext cx="2011680" cy="1477327"/>
          </a:xfrm>
          <a:prstGeom prst="rect">
            <a:avLst/>
          </a:prstGeom>
        </p:spPr>
      </p:pic>
      <p:sp>
        <p:nvSpPr>
          <p:cNvPr id="12" name="Text_Sarah Munro"/>
          <p:cNvSpPr txBox="1"/>
          <p:nvPr/>
        </p:nvSpPr>
        <p:spPr>
          <a:xfrm>
            <a:off x="6108192" y="1051560"/>
            <a:ext cx="5266944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0" dirty="0">
                <a:solidFill>
                  <a:srgbClr val="A80C35"/>
                </a:solidFill>
                <a:latin typeface="Arial"/>
              </a:rPr>
              <a:t>Sarah Munro</a:t>
            </a:r>
          </a:p>
        </p:txBody>
      </p:sp>
      <p:sp>
        <p:nvSpPr>
          <p:cNvPr id="13" name="Text_PARTNER"/>
          <p:cNvSpPr txBox="1"/>
          <p:nvPr/>
        </p:nvSpPr>
        <p:spPr>
          <a:xfrm>
            <a:off x="6108192" y="1417320"/>
            <a:ext cx="521208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 dirty="0">
                <a:solidFill>
                  <a:srgbClr val="545454"/>
                </a:solidFill>
                <a:latin typeface="Arial"/>
              </a:rPr>
              <a:t>PARTNER</a:t>
            </a:r>
          </a:p>
        </p:txBody>
      </p:sp>
      <p:sp>
        <p:nvSpPr>
          <p:cNvPr id="14" name="Text_Transactional Services, "/>
          <p:cNvSpPr txBox="1"/>
          <p:nvPr/>
        </p:nvSpPr>
        <p:spPr>
          <a:xfrm>
            <a:off x="6108192" y="1700784"/>
            <a:ext cx="5212080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dirty="0">
                <a:solidFill>
                  <a:srgbClr val="1E1E1E"/>
                </a:solidFill>
                <a:latin typeface="Arial"/>
              </a:rPr>
              <a:t>Transactional Services, Employment &amp; Incentives</a:t>
            </a:r>
          </a:p>
        </p:txBody>
      </p:sp>
      <p:sp>
        <p:nvSpPr>
          <p:cNvPr id="15" name="Contact_+44 131 777 7457"/>
          <p:cNvSpPr txBox="1"/>
          <p:nvPr/>
        </p:nvSpPr>
        <p:spPr>
          <a:xfrm>
            <a:off x="6108192" y="2148840"/>
            <a:ext cx="5285232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400" b="1" dirty="0">
                <a:solidFill>
                  <a:srgbClr val="A80C35"/>
                </a:solidFill>
                <a:latin typeface="Arial"/>
              </a:rPr>
              <a:t>T  </a:t>
            </a:r>
            <a:r>
              <a:rPr sz="1400" b="0" dirty="0">
                <a:solidFill>
                  <a:srgbClr val="1E1E1E"/>
                </a:solidFill>
                <a:latin typeface="Arial"/>
              </a:rPr>
              <a:t>+44 131 777 7457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400" b="1" dirty="0">
                <a:solidFill>
                  <a:srgbClr val="A80C35"/>
                </a:solidFill>
                <a:latin typeface="Arial"/>
              </a:rPr>
              <a:t>M  </a:t>
            </a:r>
            <a:r>
              <a:rPr sz="1400" b="0" dirty="0">
                <a:solidFill>
                  <a:srgbClr val="1E1E1E"/>
                </a:solidFill>
                <a:latin typeface="Arial"/>
              </a:rPr>
              <a:t>+44 7584 175 740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400" b="1" dirty="0">
                <a:solidFill>
                  <a:srgbClr val="A80C35"/>
                </a:solidFill>
                <a:latin typeface="Arial"/>
              </a:rPr>
              <a:t>E  </a:t>
            </a:r>
            <a:r>
              <a:rPr sz="1400" b="0" dirty="0">
                <a:solidFill>
                  <a:srgbClr val="1E1E1E"/>
                </a:solidFill>
                <a:latin typeface="Arial"/>
              </a:rPr>
              <a:t>Sarah.Munro@pinsentmasons.com</a:t>
            </a:r>
          </a:p>
        </p:txBody>
      </p:sp>
      <p:sp>
        <p:nvSpPr>
          <p:cNvPr id="16" name="Profile divider"/>
          <p:cNvSpPr/>
          <p:nvPr/>
        </p:nvSpPr>
        <p:spPr>
          <a:xfrm>
            <a:off x="4261104" y="3410712"/>
            <a:ext cx="6986016" cy="2286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9" name="Text_Gillian Harrington"/>
          <p:cNvSpPr txBox="1"/>
          <p:nvPr/>
        </p:nvSpPr>
        <p:spPr>
          <a:xfrm>
            <a:off x="6108192" y="3685032"/>
            <a:ext cx="5266944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0" dirty="0">
                <a:solidFill>
                  <a:srgbClr val="A80C35"/>
                </a:solidFill>
                <a:latin typeface="Arial"/>
              </a:rPr>
              <a:t>Gillian Harrington</a:t>
            </a:r>
          </a:p>
        </p:txBody>
      </p:sp>
      <p:pic>
        <p:nvPicPr>
          <p:cNvPr id="18" name="Gillian Harrington portrait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1063" y="3794760"/>
            <a:ext cx="2011680" cy="1477327"/>
          </a:xfrm>
          <a:prstGeom prst="rect">
            <a:avLst/>
          </a:prstGeom>
        </p:spPr>
      </p:pic>
      <p:sp>
        <p:nvSpPr>
          <p:cNvPr id="20" name="Text_PARTNER"/>
          <p:cNvSpPr txBox="1"/>
          <p:nvPr/>
        </p:nvSpPr>
        <p:spPr>
          <a:xfrm>
            <a:off x="6108192" y="4050791"/>
            <a:ext cx="521208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 dirty="0">
                <a:solidFill>
                  <a:srgbClr val="545454"/>
                </a:solidFill>
                <a:latin typeface="Arial"/>
              </a:rPr>
              <a:t>PARTNER</a:t>
            </a:r>
          </a:p>
        </p:txBody>
      </p:sp>
      <p:sp>
        <p:nvSpPr>
          <p:cNvPr id="21" name="Text_Transactional Services, "/>
          <p:cNvSpPr txBox="1"/>
          <p:nvPr/>
        </p:nvSpPr>
        <p:spPr>
          <a:xfrm>
            <a:off x="6108192" y="4334256"/>
            <a:ext cx="5212080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dirty="0">
                <a:solidFill>
                  <a:srgbClr val="1E1E1E"/>
                </a:solidFill>
                <a:latin typeface="Arial"/>
              </a:rPr>
              <a:t>Transactional Services, Employment &amp; Incentives</a:t>
            </a:r>
          </a:p>
        </p:txBody>
      </p:sp>
      <p:sp>
        <p:nvSpPr>
          <p:cNvPr id="22" name="Contact_+44 1224 377 941"/>
          <p:cNvSpPr txBox="1"/>
          <p:nvPr/>
        </p:nvSpPr>
        <p:spPr>
          <a:xfrm>
            <a:off x="6108192" y="4782312"/>
            <a:ext cx="5285232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400" b="1" dirty="0">
                <a:solidFill>
                  <a:srgbClr val="A80C35"/>
                </a:solidFill>
                <a:latin typeface="Arial"/>
              </a:rPr>
              <a:t>T  </a:t>
            </a:r>
            <a:r>
              <a:rPr sz="1400" b="0" dirty="0">
                <a:solidFill>
                  <a:srgbClr val="1E1E1E"/>
                </a:solidFill>
                <a:latin typeface="Arial"/>
              </a:rPr>
              <a:t>+44 1224 377 941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400" b="1" dirty="0">
                <a:solidFill>
                  <a:srgbClr val="A80C35"/>
                </a:solidFill>
                <a:latin typeface="Arial"/>
              </a:rPr>
              <a:t>M  </a:t>
            </a:r>
            <a:r>
              <a:rPr sz="1400" b="0" dirty="0">
                <a:solidFill>
                  <a:srgbClr val="1E1E1E"/>
                </a:solidFill>
                <a:latin typeface="Arial"/>
              </a:rPr>
              <a:t>+44 7435 740 768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400" b="1" dirty="0">
                <a:solidFill>
                  <a:srgbClr val="A80C35"/>
                </a:solidFill>
                <a:latin typeface="Arial"/>
              </a:rPr>
              <a:t>E  </a:t>
            </a:r>
            <a:r>
              <a:rPr sz="1400" b="0" dirty="0">
                <a:solidFill>
                  <a:srgbClr val="1E1E1E"/>
                </a:solidFill>
                <a:latin typeface="Arial"/>
              </a:rPr>
              <a:t>Gillian.Harrington@pinsentmasons.com</a:t>
            </a:r>
          </a:p>
        </p:txBody>
      </p:sp>
      <p:sp>
        <p:nvSpPr>
          <p:cNvPr id="23" name="Closing accent"/>
          <p:cNvSpPr/>
          <p:nvPr/>
        </p:nvSpPr>
        <p:spPr>
          <a:xfrm>
            <a:off x="11320272" y="6300216"/>
            <a:ext cx="256032" cy="54864"/>
          </a:xfrm>
          <a:prstGeom prst="rect">
            <a:avLst/>
          </a:prstGeom>
          <a:solidFill>
            <a:srgbClr val="A80C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742166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A0245-5159-9294-FCAE-13B7F8600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225E25C1-056D-D9C2-6675-AC1AE561FC8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07988" y="1268413"/>
            <a:ext cx="11376025" cy="1965795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9F06C0-AD1A-AB86-3329-E4B47AE701D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00784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MAIN" val="ribzRGNh"/>
  <p:tag name="ARTICULATE_SLIDE_COUNT" val="3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NTAINEDIMAGEPATH" val="C:\Users\LT23\AppData\Local\Templafy\AddIns\PowerPointVsto\download.pn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Main">
  <a:themeElements>
    <a:clrScheme name="PinsentMasons">
      <a:dk1>
        <a:sysClr val="windowText" lastClr="000000"/>
      </a:dk1>
      <a:lt1>
        <a:sysClr val="window" lastClr="FFFFFF"/>
      </a:lt1>
      <a:dk2>
        <a:srgbClr val="A80C35"/>
      </a:dk2>
      <a:lt2>
        <a:srgbClr val="1E2326"/>
      </a:lt2>
      <a:accent1>
        <a:srgbClr val="00B5AD"/>
      </a:accent1>
      <a:accent2>
        <a:srgbClr val="0097D6"/>
      </a:accent2>
      <a:accent3>
        <a:srgbClr val="00756F"/>
      </a:accent3>
      <a:accent4>
        <a:srgbClr val="C6168D"/>
      </a:accent4>
      <a:accent5>
        <a:srgbClr val="F1B80C"/>
      </a:accent5>
      <a:accent6>
        <a:srgbClr val="F1720C"/>
      </a:accent6>
      <a:hlink>
        <a:srgbClr val="A80C35"/>
      </a:hlink>
      <a:folHlink>
        <a:srgbClr val="954F72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2"/>
        </a:solidFill>
        <a:ln w="9525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000" b="1" i="0" u="none" strike="noStrike" cap="none" normalizeH="0" baseline="0" dirty="0" smtClean="0">
            <a:ln>
              <a:noFill/>
            </a:ln>
            <a:solidFill>
              <a:schemeClr val="bg1"/>
            </a:solidFill>
            <a:effectLst/>
            <a:latin typeface="+mn-lt"/>
            <a:ea typeface="ＭＳ Ｐゴシック" pitchFamily="-128" charset="-128"/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square" rtlCol="0">
        <a:spAutoFit/>
      </a:bodyPr>
      <a:lstStyle>
        <a:defPPr algn="l">
          <a:defRPr sz="1000" dirty="0" smtClean="0">
            <a:latin typeface="+mn-lt"/>
          </a:defRPr>
        </a:defPPr>
      </a:lstStyle>
    </a:txDef>
  </a:objectDefaults>
  <a:extraClrSchemeLst>
    <a:extraClrScheme>
      <a:clrScheme name="Pinsent Masons">
        <a:dk1>
          <a:srgbClr val="000000"/>
        </a:dk1>
        <a:lt1>
          <a:srgbClr val="FFFFFF"/>
        </a:lt1>
        <a:dk2>
          <a:srgbClr val="A80C35"/>
        </a:dk2>
        <a:lt2>
          <a:srgbClr val="93A5B0"/>
        </a:lt2>
        <a:accent1>
          <a:srgbClr val="00B5AD"/>
        </a:accent1>
        <a:accent2>
          <a:srgbClr val="0097D6"/>
        </a:accent2>
        <a:accent3>
          <a:srgbClr val="8FB73E"/>
        </a:accent3>
        <a:accent4>
          <a:srgbClr val="F37021"/>
        </a:accent4>
        <a:accent5>
          <a:srgbClr val="F1B80E"/>
        </a:accent5>
        <a:accent6>
          <a:srgbClr val="EE4D9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ain.potx" id="{9DAE4D3C-2EC3-4768-B8B6-C7EBF6A26F28}" vid="{758A4041-A03A-41ED-B200-35AA1BF99486}"/>
    </a:ext>
  </a:extLst>
</a:theme>
</file>

<file path=ppt/theme/theme2.xml><?xml version="1.0" encoding="utf-8"?>
<a:theme xmlns:a="http://schemas.openxmlformats.org/drawingml/2006/main" name="1_Main">
  <a:themeElements>
    <a:clrScheme name="PinsentMasons">
      <a:dk1>
        <a:sysClr val="windowText" lastClr="000000"/>
      </a:dk1>
      <a:lt1>
        <a:sysClr val="window" lastClr="FFFFFF"/>
      </a:lt1>
      <a:dk2>
        <a:srgbClr val="A80C35"/>
      </a:dk2>
      <a:lt2>
        <a:srgbClr val="1E2326"/>
      </a:lt2>
      <a:accent1>
        <a:srgbClr val="00B5AD"/>
      </a:accent1>
      <a:accent2>
        <a:srgbClr val="0097D6"/>
      </a:accent2>
      <a:accent3>
        <a:srgbClr val="00756F"/>
      </a:accent3>
      <a:accent4>
        <a:srgbClr val="C6168D"/>
      </a:accent4>
      <a:accent5>
        <a:srgbClr val="F1B80C"/>
      </a:accent5>
      <a:accent6>
        <a:srgbClr val="F1720C"/>
      </a:accent6>
      <a:hlink>
        <a:srgbClr val="A80C35"/>
      </a:hlink>
      <a:folHlink>
        <a:srgbClr val="954F72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1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128" charset="-128"/>
          </a:defRPr>
        </a:defPPr>
      </a:lstStyle>
    </a:lnDef>
  </a:objectDefaults>
  <a:extraClrSchemeLst>
    <a:extraClrScheme>
      <a:clrScheme name="Pinsent Masons">
        <a:dk1>
          <a:srgbClr val="000000"/>
        </a:dk1>
        <a:lt1>
          <a:srgbClr val="FFFFFF"/>
        </a:lt1>
        <a:dk2>
          <a:srgbClr val="A80C35"/>
        </a:dk2>
        <a:lt2>
          <a:srgbClr val="93A5B0"/>
        </a:lt2>
        <a:accent1>
          <a:srgbClr val="00B5AD"/>
        </a:accent1>
        <a:accent2>
          <a:srgbClr val="0097D6"/>
        </a:accent2>
        <a:accent3>
          <a:srgbClr val="8FB73E"/>
        </a:accent3>
        <a:accent4>
          <a:srgbClr val="F37021"/>
        </a:accent4>
        <a:accent5>
          <a:srgbClr val="F1B80E"/>
        </a:accent5>
        <a:accent6>
          <a:srgbClr val="EE4D9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ain.potx" id="{9DAE4D3C-2EC3-4768-B8B6-C7EBF6A26F28}" vid="{758A4041-A03A-41ED-B200-35AA1BF9948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insentMasons">
    <a:dk1>
      <a:sysClr val="windowText" lastClr="000000"/>
    </a:dk1>
    <a:lt1>
      <a:sysClr val="window" lastClr="FFFFFF"/>
    </a:lt1>
    <a:dk2>
      <a:srgbClr val="A80C35"/>
    </a:dk2>
    <a:lt2>
      <a:srgbClr val="1E2326"/>
    </a:lt2>
    <a:accent1>
      <a:srgbClr val="00B5AD"/>
    </a:accent1>
    <a:accent2>
      <a:srgbClr val="0097D6"/>
    </a:accent2>
    <a:accent3>
      <a:srgbClr val="00756F"/>
    </a:accent3>
    <a:accent4>
      <a:srgbClr val="C6168D"/>
    </a:accent4>
    <a:accent5>
      <a:srgbClr val="F1B80C"/>
    </a:accent5>
    <a:accent6>
      <a:srgbClr val="F1720C"/>
    </a:accent6>
    <a:hlink>
      <a:srgbClr val="A80C35"/>
    </a:hlink>
    <a:folHlink>
      <a:srgbClr val="954F72"/>
    </a:folHlink>
  </a:clrScheme>
</a:themeOverride>
</file>

<file path=customXML/item1a.xml><?xml version="1.0" encoding="utf-8"?>
<properties xmlns="http://www.imanage.com/work/xmlschema">
  <documentid>ACTIVE!167701938.1</documentid>
  <senderid>SS144</senderid>
  <senderemail>SYMONE.STRATH1@PINSENTMASONS.COM</senderemail>
  <lastmodified>2026-10-26T13:45:07.0000000+00:00</lastmodified>
  <database>ACTIVE</database>
</properties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item1.xml><?xml version="1.0" encoding="utf-8"?>
<TemplafySlideFormConfiguration><![CDATA[{"formFields":[{"distinct":false,"hideIfNoUserInteractionRequired":false,"required":false,"defaultValue":"Dark Teal","autoSelectFirstOption":false,"helpTexts":{},"spacing":{},"shareValue":true,"type":"dropDown","dataSourceName":"Cover_Selection_and_Logo","dataSourceFieldName":"ColourSelect","name":"Please_select_colour","label":"Please select colour"},{"distinct":false,"hideIfNoUserInteractionRequired":false,"required":true,"autoSelectFirstOption":false,"helpTexts":{},"spacing":{},"shareValue":true,"type":"dropDown","dataSourceName":"Client_Training","dataSourceFieldName":"Type_select","name":"Please_select_presentation_type","label":"Please select presentation type"}],"formDataEntries":[]}]]></TemplafySlideFormConfiguration>
</file>

<file path=customXml/item2.xml><?xml version="1.0" encoding="utf-8"?>
<TemplafySlideFormConfiguration><![CDATA[{"formFields":[],"formDataEntries":[]}]]></TemplafySlideFormConfiguration>
</file>

<file path=customXml/item3.xml><?xml version="1.0" encoding="utf-8"?>
<TemplafySlideFormConfiguration><![CDATA[{"formFields":[{"helpTexts":{},"spacing":{},"shareValue":false,"type":"checkBox","name":"AddPresentation","label":"Add 'This presentation does not constitute legal advice' disclaimer"},{"defaultValue":{"fixedValue":false},"helpTexts":{"prefix":"","postfix":""},"spacing":{},"shareValue":false,"type":"checkBox","name":"PPTAddDisclaimer","label":"Add 'This note does not constitute legal advice' disclaimer."}],"formDataEntries":[]}]]></TemplafySlideFormConfiguration>
</file>

<file path=customXml/item4.xml><?xml version="1.0" encoding="utf-8"?>
<TemplafySlideTemplateConfiguration><![CDATA[{"slideVersion":0,"isValidatorEnabled":false,"isLocked":false,"elementsMetadata":[],"slideId":"638525781609328427","enableDocumentContentUpdater":true,"version":"1.11"}]]></TemplafySlideTemplateConfiguration>
</file>

<file path=customXml/item5.xml><?xml version="1.0" encoding="utf-8"?>
<TemplafySlideTemplateConfiguration><![CDATA[{"slideVersion":1,"isValidatorEnabled":false,"isLocked":false,"elementsMetadata":[],"slideId":"1251588492043747329","enableDocumentContentUpdater":false,"version":"2.0"}]]></TemplafySlideTemplateConfiguration>
</file>

<file path=customXml/item6.xml><?xml version="1.0" encoding="utf-8"?>
<TemplafySlideTemplateConfiguration><![CDATA[{"slideVersion":0,"isValidatorEnabled":false,"isLocked":false,"elementsMetadata":[],"slideId":"638525781609328427","enableDocumentContentUpdater":true,"version":"1.11"}]]></TemplafySlideTemplateConfiguration>
</file>

<file path=customXml/item7.xml><?xml version="1.0" encoding="utf-8"?>
<TemplafyFormConfiguration><![CDATA[{"formFields":[{"helpTexts":{"prefix":"","postfix":""},"spacing":{},"type":"heading","name":"PPTDisclaimersHeader","label":"Additional disclaimers"},{"helpTexts":{},"spacing":{},"shareValue":false,"type":"checkBox","name":"AddPresentation","label":"Add 'This presentation does not constitute legal advice' disclaimer"},{"defaultValue":{"fixedValue":false},"helpTexts":{"prefix":"","postfix":""},"spacing":{},"shareValue":false,"type":"checkBox","name":"PPTAddDisclaimer","label":"Add 'This note does not constitute legal advice' disclaimer."},{"helpTexts":{"prefix":"","postfix":""},"spacing":{},"shareValue":false,"type":"checkBox","name":"PPTAddInternalOnly","label":"Add 'Internal use only' "}],"formDataEntries":[{"name":"AddPresentation","value":"RiQ0EoIGxotfhAar0kQn0A=="},{"name":"PPTAddDisclaimer","value":"RiQ0EoIGxotfhAar0kQn0A=="},{"name":"PPTAddInternalOnly","value":"RiQ0EoIGxotfhAar0kQn0A=="}]}]]></TemplafyFormConfiguration>
</file>

<file path=customXml/item8.xml><?xml version="1.0" encoding="utf-8"?>
<TemplafySlideFormConfiguration><![CDATA[{"formFields":[],"formDataEntries":[]}]]></TemplafySlideFormConfiguration>
</file>

<file path=customXml/item9.xml><?xml version="1.0" encoding="utf-8"?>
<TemplafySlideTemplateConfiguration><![CDATA[{"slideVersion":1,"isValidatorEnabled":false,"isLocked":false,"elementsMetadata":[],"slideId":"1448972480012615681","enableDocumentContentUpdater":false,"version":"2.0"}]]></TemplafySlideTemplateConfiguration>
</file>

<file path=customXml/item10.xml><?xml version="1.0" encoding="utf-8"?>
<TemplafySlideTemplateConfiguration><![CDATA[{"slideVersion":1,"isValidatorEnabled":false,"isLocked":false,"elementsMetadata":[{"type":"shape","elementConfiguration":{"binding":"{{DataSources.Legal_Notices_Business_Development[StringJoin(\" - \", UserProfile.CompanyName.CountryRef.Country, UserProfile.CompanyName.CompanyName, UserProfile.DocumentLanguage.Name)].DisclaimerBDInsert}}","visibility":"","type":"text","disableUpdates":false}},{"type":"shape","elementConfiguration":{"binding":"{{IfElse(Form.PPTAddDisclaimer, \"This note does not constitute legal advice. Specific legal advice should be taken before acting on any of the topics covered.\", \"\")}}","visibility":"","type":"text","disableUpdates":false}},{"type":"shape","elementConfiguration":{"binding":"{{IfElse(Form.AddPresentation, \"This presentation does not constitute legal advice. Specific legal advice should be taken before acting on any of the topics covered.\", \"\")}}","visibility":"","type":"text","disableUpdates":false}}],"slideId":"1251588492043747330","enableDocumentContentUpdater":false,"version":"2.0"}]]></TemplafySlideTemplateConfiguration>
</file>

<file path=customXml/item11.xml><?xml version="1.0" encoding="utf-8"?>
<TemplafySlideFormConfiguration><![CDATA[{"formFields":[],"formDataEntries":[]}]]></TemplafySlideFormConfiguration>
</file>

<file path=customXml/item12.xml><?xml version="1.0" encoding="utf-8"?>
<TemplafySlideTemplateConfiguration><![CDATA[{"slideVersion":0,"isValidatorEnabled":false,"isLocked":false,"elementsMetadata":[],"slideId":"637340372044148183","enableDocumentContentUpdater":true,"version":"1.11"}]]></TemplafySlideTemplateConfiguration>
</file>

<file path=customXml/item13.xml><?xml version="1.0" encoding="utf-8"?>
<TemplafySlideFormConfiguration><![CDATA[{"formFields":[],"formDataEntries":[]}]]></TemplafySlideFormConfiguration>
</file>

<file path=customXml/item14.xml><?xml version="1.0" encoding="utf-8"?>
<TemplafySlideTemplateConfiguration><![CDATA[{"slideVersion":1,"isValidatorEnabled":false,"isLocked":false,"elementsMetadata":[{"type":"shape","elementConfiguration":{"binding":"{{Form.Please_select_presentation_type.Subtitle_Insert}}","visibility":"","type":"text","disableUpdates":false}},{"type":"shape","elementConfiguration":{"binding":"{{Form.Please_select_presentation_type.Title_Insert}}","visibility":"","type":"text","disableUpdates":false}},{"type":"shape","elementConfiguration":{"inheritDimensions":"{{InheritDimensions.InheritNone}}","width":"33.87 cm","height":"19.05 cm","image":"{{Form.Please_select_colour.PPT_169_Front_Cover_Insert}}","visibility":"","type":"image","disableUpdates":false}},{"type":"shape","elementConfiguration":{"binding":"{{DataSources.Legal_Notices_Business_Development[StringJoin(\" - \", UserProfile.CompanyName.CountryRef.Country, UserProfile.CompanyName.CompanyName, UserProfile.DocumentLanguage.Name)].Brandsignoffinsert}}","visibility":"{{IfElse(Or(Equals(Form.Please_select_colour.ColourSelect, \"Teal\"), Equals(Form.Please_select_colour.ColourSelect, \"Gold\")), VisibilityType.Hidden, VisibilityType.Visible)}}","type":"text","disableUpdates":false}},{"type":"shape","elementConfiguration":{"binding":"{{DataSources.Legal_Notices_Business_Development[StringJoin(\" - \", UserProfile.CompanyName.CountryRef.Country, UserProfile.CompanyName.CompanyName, UserProfile.DocumentLanguage.Name)].Brandsignoffinsert}}","visibility":"{{IfElse(Or(Equals(Form.Please_select_colour.ColourSelect, \"Teal\"), Equals(Form.Please_select_colour.ColourSelect, \"Gold\")), VisibilityType.Visible, VisibilityType.Hidden)}}","type":"text","disableUpdates":false}},{"type":"shape","elementConfiguration":{"inheritDimensions":"{{InheritDimensions.InheritNone}}","width":"","height":"{{UserProfile.CompanyName.AwardRef.AwardHeightTwo}}","image":"{{IfElse(Or(Equals(Form.Please_select_colour.ColourSelect, \"Teal\"), Equals(Form.Please_select_colour.ColourSelect, \"Gold\")), UserProfile.CompanyName.AwardRef.AwardTwoName.Image, UserProfile.CompanyName.AwardRef.AwardTwoWhiteName.Image)}}","visibility":"","type":"image","disableUpdates":false}},{"type":"shape","elementConfiguration":{"inheritDimensions":"{{InheritDimensions.InheritNone}}","width":"","height":"{{UserProfile.CompanyName.AwardRef.AwardHeight}}","image":"{{IfElse(Or(Equals(Form.Please_select_colour.ColourSelect, \"Teal\"), Equals(Form.Please_select_colour.ColourSelect, \"Gold\")), UserProfile.CompanyName.AwardRef.AwardOneName.Image, UserProfile.CompanyName.AwardRef.AwardOneWhiteName.Image)}}","visibility":"","type":"image","disableUpdates":false}},{"type":"shape","elementConfiguration":{"inheritDimensions":"{{InheritDimensions.InheritNone}}","width":"{{UserProfile.CompanyName.LogoRef.PPTLogoWidth_Reboot}}","height":"{{UserProfile.CompanyName.LogoRef.PPTLogoHeight_Reboot}}","image":"{{IfElse(Equals(Form.Please_select_colour.ColourSelect, \"Claret\"), UserProfile.CompanyName.LogoRef.LogoPPTFullWhiteName.Image, IfElse(Or(Equals(Form.Please_select_colour.ColourSelect, \"Teal\"), Equals(Form.Please_select_colour.ColourSelect, \"Gold\")), UserProfile.CompanyName.LogoRef.LogoPPTName.Image, UserProfile.CompanyName.LogoRef.LogoPPTWhiteName.Image))}}","visibility":"","type":"image","disableUpdates":false}}],"slideId":"1448231091488686080","enableDocumentContentUpdater":false,"version":"2.0"}]]></TemplafySlideTemplateConfiguration>
</file>

<file path=customXml/item15.xml><?xml version="1.0" encoding="utf-8"?>
<TemplafySlideTemplateConfiguration><![CDATA[{"slideVersion":1,"isValidatorEnabled":false,"isLocked":false,"elementsMetadata":[{"type":"shape","elementConfiguration":{"binding":"{{DataSources.Legal_Notices_Business_Development[StringJoin(\" - \", UserProfile.CompanyName.CountryRef.Country, UserProfile.CompanyName.CompanyName, UserProfile.DocumentLanguage.Name)].DisclaimerBDInsert}}","visibility":"","type":"text","disableUpdates":false}},{"type":"shape","elementConfiguration":{"binding":"{{IfElse(Form.PPTAddDisclaimer, \"This note does not constitute legal advice. Specific legal advice should be taken before acting on any of the topics covered.\", \"\")}}","visibility":"","type":"text","disableUpdates":false}},{"type":"shape","elementConfiguration":{"binding":"{{IfElse(Form.AddPresentation, \"This presentation does not constitute legal advice. Specific legal advice should be taken before acting on any of the topics covered.\", \"\")}}","visibility":"","type":"text","disableUpdates":false}}],"slideId":"1251588492043747330","enableDocumentContentUpdater":false,"version":"2.0"}]]></TemplafySlideTemplateConfiguration>
</file>

<file path=customXml/item16.xml><?xml version="1.0" encoding="utf-8"?>
<TemplafySlideFormConfiguration><![CDATA[{"formFields":[],"formDataEntries":[]}]]></TemplafySlideFormConfiguration>
</file>

<file path=customXml/item17.xml><?xml version="1.0" encoding="utf-8"?>
<TemplafySlideFormConfiguration><![CDATA[{"formFields":[],"formDataEntries":[]}]]></TemplafySlideFormConfiguration>
</file>

<file path=customXml/item18.xml><?xml version="1.0" encoding="utf-8"?>
<TemplafyTemplateConfiguration><![CDATA[{"elementsMetadata":[{"type":"shape","id":"12e2e7c9-2896-443f-9e65-460795dd2642","elementConfiguration":{"binding":"{{IfElse(Form.PPTAddInternalOnly, \"Internal use only\",\"\")}}","visibility":"","type":"text","disableUpdates":false}},{"type":"shape","id":"a13f2dcc-9589-4d92-bf52-deb2074c02e7","elementConfiguration":{"binding":"{{UserProfile.CompanyName.CompanyName}}","visibility":"","type":"text","disableUpdates":false}},{"type":"shape","id":"0221b3da-9828-435e-944c-badd0b1d3d8e","elementConfiguration":{"binding":"{{DataSources.Legal_Notices_Business_Development[StringJoin(\" - \", UserProfile.CompanyName.CountryRef.Country, UserProfile.CompanyName.CompanyName, UserProfile.DocumentLanguage.Name)].Brandsignoffinsert}}","visibility":"","type":"text","disableUpdates":false}},{"type":"shape","id":"e5a4758b-4212-4a00-b593-ec2eeef432af","elementConfiguration":{"binding":"{{UserProfile.CompanyName.CompanyName}}","visibility":"","type":"text","disableUpdates":false}},{"type":"shape","id":"07b0d704-81ea-481a-ac2b-b2345484bb3d","elementConfiguration":{"binding":"{{DataSources.Legal_Notices_Business_Development[StringJoin(\" - \", UserProfile.CompanyName.CountryRef.Country, UserProfile.CompanyName.CompanyName, UserProfile.DocumentLanguage.Name)].Brandsignoffinsert}}","visibility":"","type":"text","disableUpdates":false}},{"type":"shape","id":"a6999565-aede-49ee-8be5-21c5abc0f7bd","elementConfiguration":{"binding":"{{IfElse(Form.PPTAddInternalOnly, \"Internal use only\",\"\")}}","visibility":"","type":"text","disableUpdates":false}},{"type":"shape","id":"71c308df-ae99-4501-833d-84c0ad1d12dc","elementConfiguration":{"binding":"{{IfElse(Form.PPTAddInternalOnly, \"Internal use only\",\"\")}}","visibility":"","type":"text","disableUpdates":false}},{"type":"shape","id":"6358f57a-9ef9-40e4-ba86-70dee58d6296","elementConfiguration":{"binding":"{{IfElse(Form.PPTAddInternalOnly, \"Internal use only\",\"\")}}","visibility":"","type":"text","disableUpdates":false}},{"type":"shape","id":"0ab44e4b-e4fa-49dd-bac1-6ac303dfcd22","elementConfiguration":{"binding":"{{IfElse(Form.PPTAddInternalOnly, \"Internal use only\",\"\")}}","visibility":"","type":"text","disableUpdates":false}},{"type":"shape","id":"b8adea1f-ab1f-4572-8177-fb2d768acd9b","elementConfiguration":{"binding":"{{IfElse(Form.PPTAddInternalOnly, \"Internal use only\",\"\")}}","visibility":"","type":"text","disableUpdates":false}},{"type":"shape","id":"7f950ec7-9ece-47a9-ac7a-e0a22ab0c047","elementConfiguration":{"binding":"{{IfElse(Form.PPTAddInternalOnly, \"Internal use only\",\"\")}}","visibility":"","type":"text","disableUpdates":false}},{"type":"shape","id":"be960d51-be8f-4638-acb5-ced30c33ec3b","elementConfiguration":{"binding":"{{DataSources.Legal_Notices_Business_Development[StringJoin(\" - \", UserProfile.CompanyName.CountryRef.Country, UserProfile.CompanyName.CompanyName, UserProfile.DocumentLanguage.Name)].DisclaimerBDInsert}}","visibility":"","type":"text","disableUpdates":false}},{"type":"shape","id":"18d1c2bb-90db-4055-aef2-439e09c3480b","elementConfiguration":{"binding":"{{IfElse(Form.PPTAddDisclaimer, \"This note does not constitute legal advice. Specific legal advice should be taken before acting on any of the topics covered.\", \"\")}}","visibility":"","type":"text","disableUpdates":false}},{"type":"shape","id":"2f121b6c-91f3-46d7-9589-c63ac526deeb","elementConfiguration":{"binding":"{{IfElse(Form.AddPresentation, \"This presentation does not constitute legal advice. Specific legal advice should be taken before acting on any of the topics covered.\", \"\")}}","visibility":"","type":"text","disableUpdates":false}},{"type":"shape","id":"6377d63f-528f-454f-ae8b-b4700f0aae16","elementConfiguration":{"binding":"{{DataSources.Legal_Notices_Business_Development[StringJoin(\" - \", UserProfile.CompanyName.CountryRef.Country, UserProfile.CompanyName.CompanyName, UserProfile.DocumentLanguage.Name)].Brandsignoffinsert}}","visibility":"","type":"text","disableUpdates":false}},{"type":"shape","id":"bd106cf7-c19b-455a-84a3-653fdc49c189","elementConfiguration":{"inheritDimensions":"{{InheritDimensions.InheritNone}}","width":"4 cm","height":"","image":"{{UserProfile.CompanyName.LogoRef.LogoWhiteName.Image}}","visibility":"","type":"image","disableUpdates":false}},{"type":"shape","id":"0993764d-6688-44cc-919c-177c2d2f740a","elementConfiguration":{"inheritDimensions":"{{InheritDimensions.InheritNone}}","width":"","height":"{{UserProfile.CompanyName.AwardRef.AwardHeight}}","image":"{{UserProfile.CompanyName.AwardRef.AwardOneWhiteName.Image}}","visibility":"","type":"image","disableUpdates":false}},{"type":"shape","id":"67bbbce9-9989-4b9f-b4d7-e8968e4dd5d8","elementConfiguration":{"inheritDimensions":"{{InheritDimensions.InheritNone}}","width":"","height":"{{UserProfile.CompanyName.AwardRef.AwardHeight}}","image":"{{UserProfile.CompanyName.AwardRef.AwardOneWhiteName.Image}}","visibility":"","type":"image","disableUpdates":false}},{"type":"shape","id":"30c5f151-0df1-440b-8c5e-786b33027da2","elementConfiguration":{"binding":"{{DataSources.Legal_Notices_Business_Development[StringJoin(\" - \", UserProfile.CompanyName.CountryRef.Country, UserProfile.CompanyName.CompanyName, UserProfile.DocumentLanguage.Name)].Brandsignoffinsert}}","visibility":"","type":"text","disableUpdates":false}},{"type":"shape","id":"476fa9e7-edd4-4da5-afd1-49c6613b76d0","elementConfiguration":{"inheritDimensions":"{{InheritDimensions.InheritNone}}","width":"4 cm","height":"","image":"{{UserProfile.CompanyName.LogoRef.LogoNameRef.Image}}","visibility":"","type":"image","disableUpdates":false}},{"type":"shape","id":"569ace78-45ca-4b16-a8a0-86dc358294e5","elementConfiguration":{"inheritDimensions":"{{InheritDimensions.InheritNone}}","width":"","height":"{{UserProfile.CompanyName.AwardRef.AwardHeight}}","image":"{{UserProfile.CompanyName.AwardRef.AwardOneName.Image}}","visibility":"","type":"image","disableUpdates":false}},{"type":"shape","id":"e22ea385-3d67-40f2-910c-56f85f71d6df","elementConfiguration":{"inheritDimensions":"{{InheritDimensions.InheritNone}}","width":"","height":"{{UserProfile.CompanyName.AwardRef.AwardHeight}}","image":"{{UserProfile.CompanyName.AwardRef.AwardTwoName.Image}}","visibility":"","type":"image","disableUpdates":false}}],"transformationConfigurations":[{"language":"{{DocumentLanguage}}","disableUpdates":false,"type":"proofingLanguage"},{"colorTheme":"{{UserProfile.CompanyName.ColorThemeRef.ColorTheme}}","disableUpdates":false,"originalColorThemeXml":"<a:clrScheme name=\"Pinsent Masons\" xmlns:a=\"http://schemas.openxmlformats.org/drawingml/2006/main\"><a:dk1><a:srgbClr val=\"000000\" /></a:dk1><a:lt1><a:srgbClr val=\"FFFFFF\" /></a:lt1><a:dk2><a:srgbClr val=\"A80C35\" /></a:dk2><a:lt2><a:srgbClr val=\"93A5B0\" /></a:lt2><a:accent1><a:srgbClr val=\"00B5AD\" /></a:accent1><a:accent2><a:srgbClr val=\"0097D6\" /></a:accent2><a:accent3><a:srgbClr val=\"8FB73E\" /></a:accent3><a:accent4><a:srgbClr val=\"F37021\" /></a:accent4><a:accent5><a:srgbClr val=\"F1B80E\" /></a:accent5><a:accent6><a:srgbClr val=\"EE4D9B\" /></a:accent6><a:hlink><a:srgbClr val=\"0563C1\" /></a:hlink><a:folHlink><a:srgbClr val=\"954F72\" /></a:folHlink></a:clrScheme>","type":"colorTheme"}],"templateName":"Blank presentation","templateDescription":"","enableDocumentContentUpdater":true,"version":"2.0"}]]></TemplafyTemplateConfiguration>
</file>

<file path=customXml/item19.xml><?xml version="1.0" encoding="utf-8"?>
<TemplafySlideTemplateConfiguration><![CDATA[{"slideVersion":0,"isValidatorEnabled":false,"isLocked":false,"elementsMetadata":[],"slideId":"638525781609328427","enableDocumentContentUpdater":true,"version":"1.11"}]]></TemplafySlideTemplateConfiguration>
</file>

<file path=customXml/item20.xml><?xml version="1.0" encoding="utf-8"?>
<TemplafySlideFormConfiguration><![CDATA[{"formFields":[{"helpTexts":{},"spacing":{},"shareValue":false,"type":"checkBox","name":"AddPresentation","label":"Add 'This presentation does not constitute legal advice' disclaimer"},{"defaultValue":{"fixedValue":false},"helpTexts":{"prefix":"","postfix":""},"spacing":{},"shareValue":false,"type":"checkBox","name":"PPTAddDisclaimer","label":"Add 'This note does not constitute legal advice' disclaimer."}],"formDataEntries":[]}]]></TemplafySlideFormConfiguration>
</file>

<file path=customXml/itemProps1.xml><?xml version="1.0" encoding="utf-8"?>
<ds:datastoreItem xmlns:ds="http://schemas.openxmlformats.org/officeDocument/2006/customXml" ds:itemID="{2608E145-4BD0-4E1A-ADA5-CA16016478C6}">
  <ds:schemaRefs/>
</ds:datastoreItem>
</file>

<file path=customXml/itemProps2.xml><?xml version="1.0" encoding="utf-8"?>
<ds:datastoreItem xmlns:ds="http://schemas.openxmlformats.org/officeDocument/2006/customXml" ds:itemID="{A7D6869D-7285-4B0B-A953-F5985509AB6C}">
  <ds:schemaRefs/>
</ds:datastoreItem>
</file>

<file path=customXml/itemProps3.xml><?xml version="1.0" encoding="utf-8"?>
<ds:datastoreItem xmlns:ds="http://schemas.openxmlformats.org/officeDocument/2006/customXml" ds:itemID="{D5234920-E8DC-4C13-B108-C9C99137F8FD}">
  <ds:schemaRefs/>
</ds:datastoreItem>
</file>

<file path=customXml/itemProps4.xml><?xml version="1.0" encoding="utf-8"?>
<ds:datastoreItem xmlns:ds="http://schemas.openxmlformats.org/officeDocument/2006/customXml" ds:itemID="{9232A0C0-5C08-449A-8B42-44DF265EB4F5}">
  <ds:schemaRefs/>
</ds:datastoreItem>
</file>

<file path=customXml/itemProps5.xml><?xml version="1.0" encoding="utf-8"?>
<ds:datastoreItem xmlns:ds="http://schemas.openxmlformats.org/officeDocument/2006/customXml" ds:itemID="{B6D63377-0117-45B4-9246-B5E1A0B6A73D}">
  <ds:schemaRefs/>
</ds:datastoreItem>
</file>

<file path=customXml/itemProps6.xml><?xml version="1.0" encoding="utf-8"?>
<ds:datastoreItem xmlns:ds="http://schemas.openxmlformats.org/officeDocument/2006/customXml" ds:itemID="{AB424EC6-6E69-4E84-9436-11EAC682E0B8}">
  <ds:schemaRefs/>
</ds:datastoreItem>
</file>

<file path=customXml/itemProps7.xml><?xml version="1.0" encoding="utf-8"?>
<ds:datastoreItem xmlns:ds="http://schemas.openxmlformats.org/officeDocument/2006/customXml" ds:itemID="{40BE0186-9E4D-4601-B4B7-D96D58A25E05}">
  <ds:schemaRefs/>
</ds:datastoreItem>
</file>

<file path=customXml/itemProps8.xml><?xml version="1.0" encoding="utf-8"?>
<ds:datastoreItem xmlns:ds="http://schemas.openxmlformats.org/officeDocument/2006/customXml" ds:itemID="{95F87C52-4F04-4D7D-952B-FAB11362085B}">
  <ds:schemaRefs/>
</ds:datastoreItem>
</file>

<file path=customXml/itemProps9.xml><?xml version="1.0" encoding="utf-8"?>
<ds:datastoreItem xmlns:ds="http://schemas.openxmlformats.org/officeDocument/2006/customXml" ds:itemID="{F836FF45-21C5-458D-B78F-675600EDC937}">
  <ds:schemaRefs/>
</ds:datastoreItem>
</file>

<file path=customXml/itemProps10.xml><?xml version="1.0" encoding="utf-8"?>
<ds:datastoreItem xmlns:ds="http://schemas.openxmlformats.org/officeDocument/2006/customXml" ds:itemID="{727C0DB2-8AB5-4561-A359-6062A6B5D534}">
  <ds:schemaRefs/>
</ds:datastoreItem>
</file>

<file path=customXml/itemProps11.xml><?xml version="1.0" encoding="utf-8"?>
<ds:datastoreItem xmlns:ds="http://schemas.openxmlformats.org/officeDocument/2006/customXml" ds:itemID="{6616C37C-4BEE-42A9-B60B-F720C2DC71E8}">
  <ds:schemaRefs/>
</ds:datastoreItem>
</file>

<file path=customXml/itemProps12.xml><?xml version="1.0" encoding="utf-8"?>
<ds:datastoreItem xmlns:ds="http://schemas.openxmlformats.org/officeDocument/2006/customXml" ds:itemID="{CC77A74B-8EF2-4706-A08E-9C36E98C1D32}">
  <ds:schemaRefs/>
</ds:datastoreItem>
</file>

<file path=customXml/itemProps13.xml><?xml version="1.0" encoding="utf-8"?>
<ds:datastoreItem xmlns:ds="http://schemas.openxmlformats.org/officeDocument/2006/customXml" ds:itemID="{84843535-9687-4820-9B9B-7AB0E31B8EF2}">
  <ds:schemaRefs/>
</ds:datastoreItem>
</file>

<file path=customXml/itemProps14.xml><?xml version="1.0" encoding="utf-8"?>
<ds:datastoreItem xmlns:ds="http://schemas.openxmlformats.org/officeDocument/2006/customXml" ds:itemID="{9C01BD86-D906-467D-A965-B874A85344B2}">
  <ds:schemaRefs/>
</ds:datastoreItem>
</file>

<file path=customXml/itemProps15.xml><?xml version="1.0" encoding="utf-8"?>
<ds:datastoreItem xmlns:ds="http://schemas.openxmlformats.org/officeDocument/2006/customXml" ds:itemID="{1115F753-D37F-410E-B62D-0E02DE431524}">
  <ds:schemaRefs/>
</ds:datastoreItem>
</file>

<file path=customXml/itemProps16.xml><?xml version="1.0" encoding="utf-8"?>
<ds:datastoreItem xmlns:ds="http://schemas.openxmlformats.org/officeDocument/2006/customXml" ds:itemID="{55DB18F3-AEFA-4FCA-AA91-D290A321422E}">
  <ds:schemaRefs/>
</ds:datastoreItem>
</file>

<file path=customXml/itemProps17.xml><?xml version="1.0" encoding="utf-8"?>
<ds:datastoreItem xmlns:ds="http://schemas.openxmlformats.org/officeDocument/2006/customXml" ds:itemID="{60881922-86B0-4D1A-B167-16F92B47D6AD}">
  <ds:schemaRefs/>
</ds:datastoreItem>
</file>

<file path=customXml/itemProps18.xml><?xml version="1.0" encoding="utf-8"?>
<ds:datastoreItem xmlns:ds="http://schemas.openxmlformats.org/officeDocument/2006/customXml" ds:itemID="{686C3C72-B558-43EA-A770-F60FA30919F2}">
  <ds:schemaRefs/>
</ds:datastoreItem>
</file>

<file path=customXml/itemProps19.xml><?xml version="1.0" encoding="utf-8"?>
<ds:datastoreItem xmlns:ds="http://schemas.openxmlformats.org/officeDocument/2006/customXml" ds:itemID="{C54341B1-F9BE-49A4-9753-43E0E9F65F69}">
  <ds:schemaRefs/>
</ds:datastoreItem>
</file>

<file path=customXml/itemProps20.xml><?xml version="1.0" encoding="utf-8"?>
<ds:datastoreItem xmlns:ds="http://schemas.openxmlformats.org/officeDocument/2006/customXml" ds:itemID="{C1F9A370-F767-42CB-B68C-4BEC6633B98B}">
  <ds:schemaRefs/>
</ds:datastoreItem>
</file>

<file path=docMetadata/LabelInfo.xml><?xml version="1.0" encoding="utf-8"?>
<clbl:labelList xmlns:clbl="http://schemas.microsoft.com/office/2020/mipLabelMetadata">
  <clbl:label id="{2af537d7-373e-4ff8-a2fd-7367b43561a6}" enabled="1" method="Privileged" siteId="{49bf645c-d1a5-4464-b193-a5726c29773b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Main</Template>
  <TotalTime>2866</TotalTime>
  <Words>678</Words>
  <Application>Microsoft Office PowerPoint</Application>
  <PresentationFormat>Widescreen</PresentationFormat>
  <Paragraphs>136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Bliss 2 ExtraBold</vt:lpstr>
      <vt:lpstr>Main</vt:lpstr>
      <vt:lpstr>1_Main</vt:lpstr>
      <vt:lpstr>AI at Work: Managing Risk and Conducting Effective Workplace Investigations</vt:lpstr>
      <vt:lpstr>Employees are using AI to:</vt:lpstr>
      <vt:lpstr>Spotting AI-Generated Content</vt:lpstr>
      <vt:lpstr>The problem with AI-generated grievances</vt:lpstr>
      <vt:lpstr>How to deal with AI-generated grievances</vt:lpstr>
      <vt:lpstr>Triaging grievance investigations</vt:lpstr>
      <vt:lpstr>Common pitfalls </vt:lpstr>
      <vt:lpstr>Policy Review</vt:lpstr>
      <vt:lpstr>AI Use in Employment Tribunal Litigation</vt:lpstr>
      <vt:lpstr>Strategies for dealing with unreasonable AI use</vt:lpstr>
      <vt:lpstr>Future of AI use in Employment Tribunal claims?</vt:lpstr>
      <vt:lpstr>PowerPoint Presentation</vt:lpstr>
      <vt:lpstr>PowerPoint Presentation</vt:lpstr>
    </vt:vector>
  </TitlesOfParts>
  <Company>Pinsent Masons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Pinsent Masons</dc:creator>
  <cp:lastModifiedBy>Symone Strath</cp:lastModifiedBy>
  <cp:revision>111</cp:revision>
  <dcterms:created xsi:type="dcterms:W3CDTF">2025-10-27T12:59:44Z</dcterms:created>
  <dcterms:modified xsi:type="dcterms:W3CDTF">2026-10-26T13:45:07Z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IM_Brand">
    <vt:lpwstr>7</vt:lpwstr>
  </property>
  <property fmtid="{D5CDD505-2E9C-101B-9397-08002B2CF9AE}" pid="3" name="ArticulateGUID">
    <vt:lpwstr>F45368A4-26AC-4058-91E6-33FF6DFB825D</vt:lpwstr>
  </property>
  <property fmtid="{D5CDD505-2E9C-101B-9397-08002B2CF9AE}" pid="4" name="ArticulatePath">
    <vt:lpwstr>https://pinsentmasonsmdm-my.sharepoint.com/personal/lisa_thompson_pinsentmasons_com/Documents/Pinsent Masons - Arial (Widescreen 16_9) 060721</vt:lpwstr>
  </property>
  <property fmtid="{D5CDD505-2E9C-101B-9397-08002B2CF9AE}" pid="5" name="TemplafyTimeStamp">
    <vt:lpwstr>2025-08-14T09:21:17</vt:lpwstr>
  </property>
  <property fmtid="{D5CDD505-2E9C-101B-9397-08002B2CF9AE}" pid="6" name="TemplafyTenantId">
    <vt:lpwstr>pinsentmasons</vt:lpwstr>
  </property>
  <property fmtid="{D5CDD505-2E9C-101B-9397-08002B2CF9AE}" pid="7" name="TemplafyTemplateId">
    <vt:lpwstr>1251588483321955606</vt:lpwstr>
  </property>
  <property fmtid="{D5CDD505-2E9C-101B-9397-08002B2CF9AE}" pid="8" name="TemplafyUserProfileId">
    <vt:lpwstr>637577970826428274</vt:lpwstr>
  </property>
  <property fmtid="{D5CDD505-2E9C-101B-9397-08002B2CF9AE}" pid="9" name="TemplafyLanguageCode">
    <vt:lpwstr>en-GB</vt:lpwstr>
  </property>
  <property fmtid="{D5CDD505-2E9C-101B-9397-08002B2CF9AE}" pid="10" name="TemplafyFromBlank">
    <vt:bool>true</vt:bool>
  </property>
  <property fmtid="{D5CDD505-2E9C-101B-9397-08002B2CF9AE}" pid="11" name="Reference_src">
    <vt:lpwstr>{IMan.Number}.{IMan.Version}\{IMan.imProfileCustom1}</vt:lpwstr>
  </property>
  <property fmtid="{D5CDD505-2E9C-101B-9397-08002B2CF9AE}" pid="12" name="SD_TIM_Ran">
    <vt:lpwstr>True</vt:lpwstr>
  </property>
  <property fmtid="{D5CDD505-2E9C-101B-9397-08002B2CF9AE}" pid="13" name="Reference">
    <vt:lpwstr>167681866.2\695346</vt:lpwstr>
  </property>
</Properties>
</file>