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874" r:id="rId3"/>
    <p:sldMasterId id="2147483821" r:id="rId4"/>
    <p:sldMasterId id="2147483827" r:id="rId5"/>
  </p:sldMasterIdLst>
  <p:notesMasterIdLst>
    <p:notesMasterId r:id="rId27"/>
  </p:notesMasterIdLst>
  <p:handoutMasterIdLst>
    <p:handoutMasterId r:id="rId28"/>
  </p:handoutMasterIdLst>
  <p:sldIdLst>
    <p:sldId id="550" r:id="rId6"/>
    <p:sldId id="551" r:id="rId7"/>
    <p:sldId id="301" r:id="rId8"/>
    <p:sldId id="552" r:id="rId9"/>
    <p:sldId id="322" r:id="rId10"/>
    <p:sldId id="307" r:id="rId11"/>
    <p:sldId id="264" r:id="rId12"/>
    <p:sldId id="267" r:id="rId13"/>
    <p:sldId id="314" r:id="rId14"/>
    <p:sldId id="674" r:id="rId15"/>
    <p:sldId id="340" r:id="rId16"/>
    <p:sldId id="644" r:id="rId17"/>
    <p:sldId id="645" r:id="rId18"/>
    <p:sldId id="654" r:id="rId19"/>
    <p:sldId id="617" r:id="rId20"/>
    <p:sldId id="612" r:id="rId21"/>
    <p:sldId id="665" r:id="rId22"/>
    <p:sldId id="667" r:id="rId23"/>
    <p:sldId id="668" r:id="rId24"/>
    <p:sldId id="669" r:id="rId25"/>
    <p:sldId id="673" r:id="rId26"/>
  </p:sldIdLst>
  <p:sldSz cx="12195175" cy="6859588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527310-E878-48C1-BCD3-1D5DB30C0D54}">
          <p14:sldIdLst/>
        </p14:section>
        <p14:section name="Untitled Section" id="{52ED20CD-A587-4822-BE51-4550A5C5CDFA}">
          <p14:sldIdLst>
            <p14:sldId id="550"/>
            <p14:sldId id="551"/>
            <p14:sldId id="301"/>
            <p14:sldId id="552"/>
            <p14:sldId id="322"/>
            <p14:sldId id="307"/>
            <p14:sldId id="264"/>
            <p14:sldId id="267"/>
            <p14:sldId id="314"/>
            <p14:sldId id="674"/>
            <p14:sldId id="340"/>
            <p14:sldId id="644"/>
            <p14:sldId id="645"/>
            <p14:sldId id="654"/>
            <p14:sldId id="617"/>
            <p14:sldId id="612"/>
            <p14:sldId id="665"/>
            <p14:sldId id="667"/>
            <p14:sldId id="668"/>
            <p14:sldId id="669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55D"/>
    <a:srgbClr val="F9F8FB"/>
    <a:srgbClr val="369CBC"/>
    <a:srgbClr val="5C42A5"/>
    <a:srgbClr val="80D6E4"/>
    <a:srgbClr val="5AC9DC"/>
    <a:srgbClr val="29AFC5"/>
    <a:srgbClr val="000042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5" autoAdjust="0"/>
    <p:restoredTop sz="95332" autoAdjust="0"/>
  </p:normalViewPr>
  <p:slideViewPr>
    <p:cSldViewPr>
      <p:cViewPr varScale="1">
        <p:scale>
          <a:sx n="111" d="100"/>
          <a:sy n="111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2940" y="-1548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4375B-5731-4FCA-A7C3-E887F0EADF15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24057D-A2ED-4FE4-BFB0-C9579E4BCF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Demonstrates a fair process for purposes of ET claims.</a:t>
          </a:r>
          <a:endParaRPr lang="en-US" dirty="0"/>
        </a:p>
      </dgm:t>
    </dgm:pt>
    <dgm:pt modelId="{C2DC0A23-6CAB-4445-807A-E966393260A4}" type="parTrans" cxnId="{C37794B4-2856-4DFE-AA0F-1C74B934250C}">
      <dgm:prSet/>
      <dgm:spPr/>
      <dgm:t>
        <a:bodyPr/>
        <a:lstStyle/>
        <a:p>
          <a:endParaRPr lang="en-US"/>
        </a:p>
      </dgm:t>
    </dgm:pt>
    <dgm:pt modelId="{47AF02F2-0C98-444E-909D-A5B4051482C3}" type="sibTrans" cxnId="{C37794B4-2856-4DFE-AA0F-1C74B93425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2B4CB1-C794-4120-BB38-76C3451B0C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Sets standards for conduct</a:t>
          </a:r>
          <a:endParaRPr lang="en-US"/>
        </a:p>
      </dgm:t>
    </dgm:pt>
    <dgm:pt modelId="{A23E9B00-2ECB-4669-AAED-6858B9B227B3}" type="parTrans" cxnId="{0F1974B8-92EE-464D-871C-4A51E60768EF}">
      <dgm:prSet/>
      <dgm:spPr/>
      <dgm:t>
        <a:bodyPr/>
        <a:lstStyle/>
        <a:p>
          <a:endParaRPr lang="en-US"/>
        </a:p>
      </dgm:t>
    </dgm:pt>
    <dgm:pt modelId="{55261007-14DF-4C57-9087-7E29F7EE4EBB}" type="sibTrans" cxnId="{0F1974B8-92EE-464D-871C-4A51E60768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76DA15-AD54-49C1-ACD4-59B6038CE85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Increases likelihood of matters being resolved appropriately </a:t>
          </a:r>
          <a:endParaRPr lang="en-US"/>
        </a:p>
      </dgm:t>
    </dgm:pt>
    <dgm:pt modelId="{52B97B8A-635C-4D45-B671-1A944A328DC1}" type="parTrans" cxnId="{9168466C-07B0-4E9A-AB45-627B5D973362}">
      <dgm:prSet/>
      <dgm:spPr/>
      <dgm:t>
        <a:bodyPr/>
        <a:lstStyle/>
        <a:p>
          <a:endParaRPr lang="en-US"/>
        </a:p>
      </dgm:t>
    </dgm:pt>
    <dgm:pt modelId="{7B9FF1E8-D8B3-4D8F-BBCB-4016F99B5A56}" type="sibTrans" cxnId="{9168466C-07B0-4E9A-AB45-627B5D9733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640DFA-0AC4-4756-BE0D-DE7A1357BD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Creates a consistent approach when dealing with issues</a:t>
          </a:r>
          <a:endParaRPr lang="en-US" dirty="0"/>
        </a:p>
      </dgm:t>
    </dgm:pt>
    <dgm:pt modelId="{9D133D17-2C70-4D50-A0E2-F906A813FA20}" type="parTrans" cxnId="{AA1085E6-9935-4199-8038-B4E7E682DBAD}">
      <dgm:prSet/>
      <dgm:spPr/>
      <dgm:t>
        <a:bodyPr/>
        <a:lstStyle/>
        <a:p>
          <a:endParaRPr lang="en-US"/>
        </a:p>
      </dgm:t>
    </dgm:pt>
    <dgm:pt modelId="{CF193C83-DE7C-4120-9FB2-258062224105}" type="sibTrans" cxnId="{AA1085E6-9935-4199-8038-B4E7E682DB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9D6E9B-E863-4265-9D2A-4BAAE4ABC7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employers handle investigations makes a lasting impression on staff</a:t>
          </a:r>
          <a:endParaRPr lang="en-US" dirty="0"/>
        </a:p>
      </dgm:t>
    </dgm:pt>
    <dgm:pt modelId="{8AE64251-6421-4D5E-B4A7-76B71D737DDC}" type="parTrans" cxnId="{4D3FBAC1-4477-4BDD-BA5B-CB93E2C1A1CE}">
      <dgm:prSet/>
      <dgm:spPr/>
      <dgm:t>
        <a:bodyPr/>
        <a:lstStyle/>
        <a:p>
          <a:endParaRPr lang="en-US"/>
        </a:p>
      </dgm:t>
    </dgm:pt>
    <dgm:pt modelId="{FB1A8192-5488-452F-B2C5-1D8A4C0A81CF}" type="sibTrans" cxnId="{4D3FBAC1-4477-4BDD-BA5B-CB93E2C1A1CE}">
      <dgm:prSet/>
      <dgm:spPr/>
      <dgm:t>
        <a:bodyPr/>
        <a:lstStyle/>
        <a:p>
          <a:endParaRPr lang="en-US"/>
        </a:p>
      </dgm:t>
    </dgm:pt>
    <dgm:pt modelId="{1954EC2D-B0AE-4047-95FD-E97E59244A63}" type="pres">
      <dgm:prSet presAssocID="{7484375B-5731-4FCA-A7C3-E887F0EADF15}" presName="root" presStyleCnt="0">
        <dgm:presLayoutVars>
          <dgm:dir/>
          <dgm:resizeHandles val="exact"/>
        </dgm:presLayoutVars>
      </dgm:prSet>
      <dgm:spPr/>
    </dgm:pt>
    <dgm:pt modelId="{D59388EC-57A6-488B-925F-5ED22028ADE9}" type="pres">
      <dgm:prSet presAssocID="{7484375B-5731-4FCA-A7C3-E887F0EADF15}" presName="container" presStyleCnt="0">
        <dgm:presLayoutVars>
          <dgm:dir/>
          <dgm:resizeHandles val="exact"/>
        </dgm:presLayoutVars>
      </dgm:prSet>
      <dgm:spPr/>
    </dgm:pt>
    <dgm:pt modelId="{C11ACA2C-E9CA-4BD2-A91C-4FD8AEFFFA6C}" type="pres">
      <dgm:prSet presAssocID="{4B24057D-A2ED-4FE4-BFB0-C9579E4BCF75}" presName="compNode" presStyleCnt="0"/>
      <dgm:spPr/>
    </dgm:pt>
    <dgm:pt modelId="{CFA9208A-822E-412D-B1D2-D2F9FA8BD12C}" type="pres">
      <dgm:prSet presAssocID="{4B24057D-A2ED-4FE4-BFB0-C9579E4BCF75}" presName="iconBgRect" presStyleLbl="bgShp" presStyleIdx="0" presStyleCnt="5"/>
      <dgm:spPr>
        <a:solidFill>
          <a:schemeClr val="bg1"/>
        </a:solidFill>
      </dgm:spPr>
    </dgm:pt>
    <dgm:pt modelId="{21B06B3F-3BF3-44A1-A403-F064C759D893}" type="pres">
      <dgm:prSet presAssocID="{4B24057D-A2ED-4FE4-BFB0-C9579E4BCF7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14FA179-786A-4F9D-A744-C5346787AD22}" type="pres">
      <dgm:prSet presAssocID="{4B24057D-A2ED-4FE4-BFB0-C9579E4BCF75}" presName="spaceRect" presStyleCnt="0"/>
      <dgm:spPr/>
    </dgm:pt>
    <dgm:pt modelId="{1118CFD7-860E-4DAE-81EB-00032EA49FC5}" type="pres">
      <dgm:prSet presAssocID="{4B24057D-A2ED-4FE4-BFB0-C9579E4BCF75}" presName="textRect" presStyleLbl="revTx" presStyleIdx="0" presStyleCnt="5">
        <dgm:presLayoutVars>
          <dgm:chMax val="1"/>
          <dgm:chPref val="1"/>
        </dgm:presLayoutVars>
      </dgm:prSet>
      <dgm:spPr/>
    </dgm:pt>
    <dgm:pt modelId="{8F9E48A7-D80B-4C05-BC36-20384D906724}" type="pres">
      <dgm:prSet presAssocID="{47AF02F2-0C98-444E-909D-A5B4051482C3}" presName="sibTrans" presStyleLbl="sibTrans2D1" presStyleIdx="0" presStyleCnt="0"/>
      <dgm:spPr/>
    </dgm:pt>
    <dgm:pt modelId="{F205A927-2573-4C98-9644-BADD8DBB7D20}" type="pres">
      <dgm:prSet presAssocID="{D62B4CB1-C794-4120-BB38-76C3451B0CD4}" presName="compNode" presStyleCnt="0"/>
      <dgm:spPr/>
    </dgm:pt>
    <dgm:pt modelId="{A0386678-20CC-4738-A4D7-E8954C4D2D4A}" type="pres">
      <dgm:prSet presAssocID="{D62B4CB1-C794-4120-BB38-76C3451B0CD4}" presName="iconBgRect" presStyleLbl="bgShp" presStyleIdx="1" presStyleCnt="5"/>
      <dgm:spPr>
        <a:solidFill>
          <a:schemeClr val="bg1"/>
        </a:solidFill>
      </dgm:spPr>
    </dgm:pt>
    <dgm:pt modelId="{3481F900-82B4-410E-B269-DF975ADB2665}" type="pres">
      <dgm:prSet presAssocID="{D62B4CB1-C794-4120-BB38-76C3451B0C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07BEB0E-CC78-424C-BB21-71DA35BDAE78}" type="pres">
      <dgm:prSet presAssocID="{D62B4CB1-C794-4120-BB38-76C3451B0CD4}" presName="spaceRect" presStyleCnt="0"/>
      <dgm:spPr/>
    </dgm:pt>
    <dgm:pt modelId="{188D33FF-3509-42C6-88BF-145E23F1AF74}" type="pres">
      <dgm:prSet presAssocID="{D62B4CB1-C794-4120-BB38-76C3451B0CD4}" presName="textRect" presStyleLbl="revTx" presStyleIdx="1" presStyleCnt="5">
        <dgm:presLayoutVars>
          <dgm:chMax val="1"/>
          <dgm:chPref val="1"/>
        </dgm:presLayoutVars>
      </dgm:prSet>
      <dgm:spPr/>
    </dgm:pt>
    <dgm:pt modelId="{DD86A226-5C88-4E0B-849D-36A367D92073}" type="pres">
      <dgm:prSet presAssocID="{55261007-14DF-4C57-9087-7E29F7EE4EBB}" presName="sibTrans" presStyleLbl="sibTrans2D1" presStyleIdx="0" presStyleCnt="0"/>
      <dgm:spPr/>
    </dgm:pt>
    <dgm:pt modelId="{AE5A7ACF-5C04-414A-8213-17E9F5FE1FEC}" type="pres">
      <dgm:prSet presAssocID="{6C76DA15-AD54-49C1-ACD4-59B6038CE858}" presName="compNode" presStyleCnt="0"/>
      <dgm:spPr/>
    </dgm:pt>
    <dgm:pt modelId="{38EF16C8-F135-4B46-894E-84FD4D5CAAFC}" type="pres">
      <dgm:prSet presAssocID="{6C76DA15-AD54-49C1-ACD4-59B6038CE858}" presName="iconBgRect" presStyleLbl="bgShp" presStyleIdx="2" presStyleCnt="5"/>
      <dgm:spPr>
        <a:solidFill>
          <a:schemeClr val="bg1"/>
        </a:solidFill>
      </dgm:spPr>
    </dgm:pt>
    <dgm:pt modelId="{743BC9C2-F60D-4E80-956F-F9648AE3F1B6}" type="pres">
      <dgm:prSet presAssocID="{6C76DA15-AD54-49C1-ACD4-59B6038CE8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3DCE5C9-D4D2-4EE7-840F-373A65978581}" type="pres">
      <dgm:prSet presAssocID="{6C76DA15-AD54-49C1-ACD4-59B6038CE858}" presName="spaceRect" presStyleCnt="0"/>
      <dgm:spPr/>
    </dgm:pt>
    <dgm:pt modelId="{9134BD2E-3F7D-4A93-8FFC-5906A4D61C93}" type="pres">
      <dgm:prSet presAssocID="{6C76DA15-AD54-49C1-ACD4-59B6038CE858}" presName="textRect" presStyleLbl="revTx" presStyleIdx="2" presStyleCnt="5">
        <dgm:presLayoutVars>
          <dgm:chMax val="1"/>
          <dgm:chPref val="1"/>
        </dgm:presLayoutVars>
      </dgm:prSet>
      <dgm:spPr/>
    </dgm:pt>
    <dgm:pt modelId="{E8D1DE44-8D07-4900-BC1E-44F3F4125BF3}" type="pres">
      <dgm:prSet presAssocID="{7B9FF1E8-D8B3-4D8F-BBCB-4016F99B5A56}" presName="sibTrans" presStyleLbl="sibTrans2D1" presStyleIdx="0" presStyleCnt="0"/>
      <dgm:spPr/>
    </dgm:pt>
    <dgm:pt modelId="{53D7571D-EEFC-496B-84E6-52730F2D87CF}" type="pres">
      <dgm:prSet presAssocID="{60640DFA-0AC4-4756-BE0D-DE7A1357BDEF}" presName="compNode" presStyleCnt="0"/>
      <dgm:spPr/>
    </dgm:pt>
    <dgm:pt modelId="{CB04079A-BD4A-46AA-917D-3F1ADF9A652C}" type="pres">
      <dgm:prSet presAssocID="{60640DFA-0AC4-4756-BE0D-DE7A1357BDEF}" presName="iconBgRect" presStyleLbl="bgShp" presStyleIdx="3" presStyleCnt="5"/>
      <dgm:spPr>
        <a:solidFill>
          <a:schemeClr val="bg1"/>
        </a:solidFill>
      </dgm:spPr>
    </dgm:pt>
    <dgm:pt modelId="{D85E40D9-775E-496C-9B7D-8648CBF95DEF}" type="pres">
      <dgm:prSet presAssocID="{60640DFA-0AC4-4756-BE0D-DE7A1357BD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03BB167-D2EA-4597-8592-B3A989845CD1}" type="pres">
      <dgm:prSet presAssocID="{60640DFA-0AC4-4756-BE0D-DE7A1357BDEF}" presName="spaceRect" presStyleCnt="0"/>
      <dgm:spPr/>
    </dgm:pt>
    <dgm:pt modelId="{696462FF-1185-429F-B5D8-FD0C1FC69488}" type="pres">
      <dgm:prSet presAssocID="{60640DFA-0AC4-4756-BE0D-DE7A1357BDEF}" presName="textRect" presStyleLbl="revTx" presStyleIdx="3" presStyleCnt="5">
        <dgm:presLayoutVars>
          <dgm:chMax val="1"/>
          <dgm:chPref val="1"/>
        </dgm:presLayoutVars>
      </dgm:prSet>
      <dgm:spPr/>
    </dgm:pt>
    <dgm:pt modelId="{DA86338D-7907-4AD9-8FC8-8675FDF1F4C4}" type="pres">
      <dgm:prSet presAssocID="{CF193C83-DE7C-4120-9FB2-258062224105}" presName="sibTrans" presStyleLbl="sibTrans2D1" presStyleIdx="0" presStyleCnt="0"/>
      <dgm:spPr/>
    </dgm:pt>
    <dgm:pt modelId="{00B99D8F-4FB7-4363-A6D3-48318936ECF5}" type="pres">
      <dgm:prSet presAssocID="{B69D6E9B-E863-4265-9D2A-4BAAE4ABC756}" presName="compNode" presStyleCnt="0"/>
      <dgm:spPr/>
    </dgm:pt>
    <dgm:pt modelId="{AFF1FEA9-81E3-4C52-883B-CE6209B4BAD5}" type="pres">
      <dgm:prSet presAssocID="{B69D6E9B-E863-4265-9D2A-4BAAE4ABC756}" presName="iconBgRect" presStyleLbl="bgShp" presStyleIdx="4" presStyleCnt="5"/>
      <dgm:spPr>
        <a:solidFill>
          <a:schemeClr val="bg1"/>
        </a:solidFill>
      </dgm:spPr>
    </dgm:pt>
    <dgm:pt modelId="{7DEDCC28-7975-4A1D-B866-A1FCD0AC8E32}" type="pres">
      <dgm:prSet presAssocID="{B69D6E9B-E863-4265-9D2A-4BAAE4ABC7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21A75F3-7680-4A1E-891E-9AA4F4D22A88}" type="pres">
      <dgm:prSet presAssocID="{B69D6E9B-E863-4265-9D2A-4BAAE4ABC756}" presName="spaceRect" presStyleCnt="0"/>
      <dgm:spPr/>
    </dgm:pt>
    <dgm:pt modelId="{1B705882-C7C1-428C-AD48-816896FF033A}" type="pres">
      <dgm:prSet presAssocID="{B69D6E9B-E863-4265-9D2A-4BAAE4ABC75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E83F308-8274-4A3E-8C74-CF644E5A6E26}" type="presOf" srcId="{4B24057D-A2ED-4FE4-BFB0-C9579E4BCF75}" destId="{1118CFD7-860E-4DAE-81EB-00032EA49FC5}" srcOrd="0" destOrd="0" presId="urn:microsoft.com/office/officeart/2018/2/layout/IconCircleList"/>
    <dgm:cxn modelId="{DADD912F-A02E-468C-8DDD-787F11FF358E}" type="presOf" srcId="{6C76DA15-AD54-49C1-ACD4-59B6038CE858}" destId="{9134BD2E-3F7D-4A93-8FFC-5906A4D61C93}" srcOrd="0" destOrd="0" presId="urn:microsoft.com/office/officeart/2018/2/layout/IconCircleList"/>
    <dgm:cxn modelId="{D936025E-E17D-4268-B17E-0CA34BF275E6}" type="presOf" srcId="{CF193C83-DE7C-4120-9FB2-258062224105}" destId="{DA86338D-7907-4AD9-8FC8-8675FDF1F4C4}" srcOrd="0" destOrd="0" presId="urn:microsoft.com/office/officeart/2018/2/layout/IconCircleList"/>
    <dgm:cxn modelId="{9168466C-07B0-4E9A-AB45-627B5D973362}" srcId="{7484375B-5731-4FCA-A7C3-E887F0EADF15}" destId="{6C76DA15-AD54-49C1-ACD4-59B6038CE858}" srcOrd="2" destOrd="0" parTransId="{52B97B8A-635C-4D45-B671-1A944A328DC1}" sibTransId="{7B9FF1E8-D8B3-4D8F-BBCB-4016F99B5A56}"/>
    <dgm:cxn modelId="{67806E7A-18CA-443D-B599-2310C7438313}" type="presOf" srcId="{7484375B-5731-4FCA-A7C3-E887F0EADF15}" destId="{1954EC2D-B0AE-4047-95FD-E97E59244A63}" srcOrd="0" destOrd="0" presId="urn:microsoft.com/office/officeart/2018/2/layout/IconCircleList"/>
    <dgm:cxn modelId="{4DB4BE95-D16F-4822-8515-59D2AEC75B81}" type="presOf" srcId="{D62B4CB1-C794-4120-BB38-76C3451B0CD4}" destId="{188D33FF-3509-42C6-88BF-145E23F1AF74}" srcOrd="0" destOrd="0" presId="urn:microsoft.com/office/officeart/2018/2/layout/IconCircleList"/>
    <dgm:cxn modelId="{C37794B4-2856-4DFE-AA0F-1C74B934250C}" srcId="{7484375B-5731-4FCA-A7C3-E887F0EADF15}" destId="{4B24057D-A2ED-4FE4-BFB0-C9579E4BCF75}" srcOrd="0" destOrd="0" parTransId="{C2DC0A23-6CAB-4445-807A-E966393260A4}" sibTransId="{47AF02F2-0C98-444E-909D-A5B4051482C3}"/>
    <dgm:cxn modelId="{0F1974B8-92EE-464D-871C-4A51E60768EF}" srcId="{7484375B-5731-4FCA-A7C3-E887F0EADF15}" destId="{D62B4CB1-C794-4120-BB38-76C3451B0CD4}" srcOrd="1" destOrd="0" parTransId="{A23E9B00-2ECB-4669-AAED-6858B9B227B3}" sibTransId="{55261007-14DF-4C57-9087-7E29F7EE4EBB}"/>
    <dgm:cxn modelId="{4D3FBAC1-4477-4BDD-BA5B-CB93E2C1A1CE}" srcId="{7484375B-5731-4FCA-A7C3-E887F0EADF15}" destId="{B69D6E9B-E863-4265-9D2A-4BAAE4ABC756}" srcOrd="4" destOrd="0" parTransId="{8AE64251-6421-4D5E-B4A7-76B71D737DDC}" sibTransId="{FB1A8192-5488-452F-B2C5-1D8A4C0A81CF}"/>
    <dgm:cxn modelId="{9AB4EDC2-17E6-4EF6-91D0-02B3D6C2ACCC}" type="presOf" srcId="{60640DFA-0AC4-4756-BE0D-DE7A1357BDEF}" destId="{696462FF-1185-429F-B5D8-FD0C1FC69488}" srcOrd="0" destOrd="0" presId="urn:microsoft.com/office/officeart/2018/2/layout/IconCircleList"/>
    <dgm:cxn modelId="{4A2BC8C3-F420-4174-A131-0AC297739D66}" type="presOf" srcId="{7B9FF1E8-D8B3-4D8F-BBCB-4016F99B5A56}" destId="{E8D1DE44-8D07-4900-BC1E-44F3F4125BF3}" srcOrd="0" destOrd="0" presId="urn:microsoft.com/office/officeart/2018/2/layout/IconCircleList"/>
    <dgm:cxn modelId="{BC735DC5-A1E4-4161-B9AD-7BC57437AC27}" type="presOf" srcId="{55261007-14DF-4C57-9087-7E29F7EE4EBB}" destId="{DD86A226-5C88-4E0B-849D-36A367D92073}" srcOrd="0" destOrd="0" presId="urn:microsoft.com/office/officeart/2018/2/layout/IconCircleList"/>
    <dgm:cxn modelId="{7BCACBE2-DBC8-400B-BD28-FFFDDDBBA29B}" type="presOf" srcId="{47AF02F2-0C98-444E-909D-A5B4051482C3}" destId="{8F9E48A7-D80B-4C05-BC36-20384D906724}" srcOrd="0" destOrd="0" presId="urn:microsoft.com/office/officeart/2018/2/layout/IconCircleList"/>
    <dgm:cxn modelId="{AA1085E6-9935-4199-8038-B4E7E682DBAD}" srcId="{7484375B-5731-4FCA-A7C3-E887F0EADF15}" destId="{60640DFA-0AC4-4756-BE0D-DE7A1357BDEF}" srcOrd="3" destOrd="0" parTransId="{9D133D17-2C70-4D50-A0E2-F906A813FA20}" sibTransId="{CF193C83-DE7C-4120-9FB2-258062224105}"/>
    <dgm:cxn modelId="{30D009F3-01BF-4764-BC2E-A01B9250400F}" type="presOf" srcId="{B69D6E9B-E863-4265-9D2A-4BAAE4ABC756}" destId="{1B705882-C7C1-428C-AD48-816896FF033A}" srcOrd="0" destOrd="0" presId="urn:microsoft.com/office/officeart/2018/2/layout/IconCircleList"/>
    <dgm:cxn modelId="{B99F16F8-A4E0-4EDA-BEBB-CBBE9598A5A0}" type="presParOf" srcId="{1954EC2D-B0AE-4047-95FD-E97E59244A63}" destId="{D59388EC-57A6-488B-925F-5ED22028ADE9}" srcOrd="0" destOrd="0" presId="urn:microsoft.com/office/officeart/2018/2/layout/IconCircleList"/>
    <dgm:cxn modelId="{E96CE621-3DAE-4A67-B88C-8286DE1ACD0A}" type="presParOf" srcId="{D59388EC-57A6-488B-925F-5ED22028ADE9}" destId="{C11ACA2C-E9CA-4BD2-A91C-4FD8AEFFFA6C}" srcOrd="0" destOrd="0" presId="urn:microsoft.com/office/officeart/2018/2/layout/IconCircleList"/>
    <dgm:cxn modelId="{F779B2C9-1320-42E7-93E7-D9A3D2FCD468}" type="presParOf" srcId="{C11ACA2C-E9CA-4BD2-A91C-4FD8AEFFFA6C}" destId="{CFA9208A-822E-412D-B1D2-D2F9FA8BD12C}" srcOrd="0" destOrd="0" presId="urn:microsoft.com/office/officeart/2018/2/layout/IconCircleList"/>
    <dgm:cxn modelId="{1D72908F-F7D5-4DC3-A28B-9BB94AF8EAE1}" type="presParOf" srcId="{C11ACA2C-E9CA-4BD2-A91C-4FD8AEFFFA6C}" destId="{21B06B3F-3BF3-44A1-A403-F064C759D893}" srcOrd="1" destOrd="0" presId="urn:microsoft.com/office/officeart/2018/2/layout/IconCircleList"/>
    <dgm:cxn modelId="{1A6EA6D2-6CBE-4E9F-92C8-326CE701070A}" type="presParOf" srcId="{C11ACA2C-E9CA-4BD2-A91C-4FD8AEFFFA6C}" destId="{014FA179-786A-4F9D-A744-C5346787AD22}" srcOrd="2" destOrd="0" presId="urn:microsoft.com/office/officeart/2018/2/layout/IconCircleList"/>
    <dgm:cxn modelId="{73042773-3211-442C-B665-D0CF03CE3638}" type="presParOf" srcId="{C11ACA2C-E9CA-4BD2-A91C-4FD8AEFFFA6C}" destId="{1118CFD7-860E-4DAE-81EB-00032EA49FC5}" srcOrd="3" destOrd="0" presId="urn:microsoft.com/office/officeart/2018/2/layout/IconCircleList"/>
    <dgm:cxn modelId="{67A0CF3E-4D58-441D-90B5-610FF2409E02}" type="presParOf" srcId="{D59388EC-57A6-488B-925F-5ED22028ADE9}" destId="{8F9E48A7-D80B-4C05-BC36-20384D906724}" srcOrd="1" destOrd="0" presId="urn:microsoft.com/office/officeart/2018/2/layout/IconCircleList"/>
    <dgm:cxn modelId="{B7F692D6-D34A-4FE5-AFFE-16B1AE145B78}" type="presParOf" srcId="{D59388EC-57A6-488B-925F-5ED22028ADE9}" destId="{F205A927-2573-4C98-9644-BADD8DBB7D20}" srcOrd="2" destOrd="0" presId="urn:microsoft.com/office/officeart/2018/2/layout/IconCircleList"/>
    <dgm:cxn modelId="{A75921FB-5019-4211-8420-3209BB136A98}" type="presParOf" srcId="{F205A927-2573-4C98-9644-BADD8DBB7D20}" destId="{A0386678-20CC-4738-A4D7-E8954C4D2D4A}" srcOrd="0" destOrd="0" presId="urn:microsoft.com/office/officeart/2018/2/layout/IconCircleList"/>
    <dgm:cxn modelId="{AD716C61-FA4A-4B30-B0C8-F04CAC728635}" type="presParOf" srcId="{F205A927-2573-4C98-9644-BADD8DBB7D20}" destId="{3481F900-82B4-410E-B269-DF975ADB2665}" srcOrd="1" destOrd="0" presId="urn:microsoft.com/office/officeart/2018/2/layout/IconCircleList"/>
    <dgm:cxn modelId="{7BDB4E12-95FB-40BC-A276-FF4881D076A4}" type="presParOf" srcId="{F205A927-2573-4C98-9644-BADD8DBB7D20}" destId="{E07BEB0E-CC78-424C-BB21-71DA35BDAE78}" srcOrd="2" destOrd="0" presId="urn:microsoft.com/office/officeart/2018/2/layout/IconCircleList"/>
    <dgm:cxn modelId="{09F84D14-570A-43AA-8DDB-630EB1ACDFE7}" type="presParOf" srcId="{F205A927-2573-4C98-9644-BADD8DBB7D20}" destId="{188D33FF-3509-42C6-88BF-145E23F1AF74}" srcOrd="3" destOrd="0" presId="urn:microsoft.com/office/officeart/2018/2/layout/IconCircleList"/>
    <dgm:cxn modelId="{481F8F3E-AFF5-4E5C-AED6-C263DCE1379A}" type="presParOf" srcId="{D59388EC-57A6-488B-925F-5ED22028ADE9}" destId="{DD86A226-5C88-4E0B-849D-36A367D92073}" srcOrd="3" destOrd="0" presId="urn:microsoft.com/office/officeart/2018/2/layout/IconCircleList"/>
    <dgm:cxn modelId="{49C9DCF5-4DBF-4757-ABD5-2D0BAB92C653}" type="presParOf" srcId="{D59388EC-57A6-488B-925F-5ED22028ADE9}" destId="{AE5A7ACF-5C04-414A-8213-17E9F5FE1FEC}" srcOrd="4" destOrd="0" presId="urn:microsoft.com/office/officeart/2018/2/layout/IconCircleList"/>
    <dgm:cxn modelId="{66425FA7-BADC-4193-94CC-E365F00DDEBD}" type="presParOf" srcId="{AE5A7ACF-5C04-414A-8213-17E9F5FE1FEC}" destId="{38EF16C8-F135-4B46-894E-84FD4D5CAAFC}" srcOrd="0" destOrd="0" presId="urn:microsoft.com/office/officeart/2018/2/layout/IconCircleList"/>
    <dgm:cxn modelId="{2A0220B3-E873-4385-AFB0-D3E662EDD5A2}" type="presParOf" srcId="{AE5A7ACF-5C04-414A-8213-17E9F5FE1FEC}" destId="{743BC9C2-F60D-4E80-956F-F9648AE3F1B6}" srcOrd="1" destOrd="0" presId="urn:microsoft.com/office/officeart/2018/2/layout/IconCircleList"/>
    <dgm:cxn modelId="{6839AD93-6BA1-4DE0-8128-1DA147BF840E}" type="presParOf" srcId="{AE5A7ACF-5C04-414A-8213-17E9F5FE1FEC}" destId="{B3DCE5C9-D4D2-4EE7-840F-373A65978581}" srcOrd="2" destOrd="0" presId="urn:microsoft.com/office/officeart/2018/2/layout/IconCircleList"/>
    <dgm:cxn modelId="{225DAB59-230B-4DF7-92A3-9FB67B330DC6}" type="presParOf" srcId="{AE5A7ACF-5C04-414A-8213-17E9F5FE1FEC}" destId="{9134BD2E-3F7D-4A93-8FFC-5906A4D61C93}" srcOrd="3" destOrd="0" presId="urn:microsoft.com/office/officeart/2018/2/layout/IconCircleList"/>
    <dgm:cxn modelId="{D88ACFA3-6279-4DD9-BCDD-669142082897}" type="presParOf" srcId="{D59388EC-57A6-488B-925F-5ED22028ADE9}" destId="{E8D1DE44-8D07-4900-BC1E-44F3F4125BF3}" srcOrd="5" destOrd="0" presId="urn:microsoft.com/office/officeart/2018/2/layout/IconCircleList"/>
    <dgm:cxn modelId="{7884237E-8FD6-420E-AC87-90A4C91879F5}" type="presParOf" srcId="{D59388EC-57A6-488B-925F-5ED22028ADE9}" destId="{53D7571D-EEFC-496B-84E6-52730F2D87CF}" srcOrd="6" destOrd="0" presId="urn:microsoft.com/office/officeart/2018/2/layout/IconCircleList"/>
    <dgm:cxn modelId="{9332F3C9-5BDF-4866-B843-B4F713ACADBA}" type="presParOf" srcId="{53D7571D-EEFC-496B-84E6-52730F2D87CF}" destId="{CB04079A-BD4A-46AA-917D-3F1ADF9A652C}" srcOrd="0" destOrd="0" presId="urn:microsoft.com/office/officeart/2018/2/layout/IconCircleList"/>
    <dgm:cxn modelId="{8366F2BB-F8A7-4BD0-B37F-D3BD1304E1CB}" type="presParOf" srcId="{53D7571D-EEFC-496B-84E6-52730F2D87CF}" destId="{D85E40D9-775E-496C-9B7D-8648CBF95DEF}" srcOrd="1" destOrd="0" presId="urn:microsoft.com/office/officeart/2018/2/layout/IconCircleList"/>
    <dgm:cxn modelId="{35B560E6-EB45-43C5-876A-5E881416C0EE}" type="presParOf" srcId="{53D7571D-EEFC-496B-84E6-52730F2D87CF}" destId="{A03BB167-D2EA-4597-8592-B3A989845CD1}" srcOrd="2" destOrd="0" presId="urn:microsoft.com/office/officeart/2018/2/layout/IconCircleList"/>
    <dgm:cxn modelId="{C321303F-E6E7-4B1D-9673-35E8574EC340}" type="presParOf" srcId="{53D7571D-EEFC-496B-84E6-52730F2D87CF}" destId="{696462FF-1185-429F-B5D8-FD0C1FC69488}" srcOrd="3" destOrd="0" presId="urn:microsoft.com/office/officeart/2018/2/layout/IconCircleList"/>
    <dgm:cxn modelId="{ED07A8B6-7492-4218-BCB8-CB1D3A4E2F08}" type="presParOf" srcId="{D59388EC-57A6-488B-925F-5ED22028ADE9}" destId="{DA86338D-7907-4AD9-8FC8-8675FDF1F4C4}" srcOrd="7" destOrd="0" presId="urn:microsoft.com/office/officeart/2018/2/layout/IconCircleList"/>
    <dgm:cxn modelId="{28F018C7-7BD2-4774-A3D1-391A3E77BBAD}" type="presParOf" srcId="{D59388EC-57A6-488B-925F-5ED22028ADE9}" destId="{00B99D8F-4FB7-4363-A6D3-48318936ECF5}" srcOrd="8" destOrd="0" presId="urn:microsoft.com/office/officeart/2018/2/layout/IconCircleList"/>
    <dgm:cxn modelId="{351F00AF-7244-4C88-9982-9AC0789BCACC}" type="presParOf" srcId="{00B99D8F-4FB7-4363-A6D3-48318936ECF5}" destId="{AFF1FEA9-81E3-4C52-883B-CE6209B4BAD5}" srcOrd="0" destOrd="0" presId="urn:microsoft.com/office/officeart/2018/2/layout/IconCircleList"/>
    <dgm:cxn modelId="{EADFB867-1157-4FCE-931D-F563016A513B}" type="presParOf" srcId="{00B99D8F-4FB7-4363-A6D3-48318936ECF5}" destId="{7DEDCC28-7975-4A1D-B866-A1FCD0AC8E32}" srcOrd="1" destOrd="0" presId="urn:microsoft.com/office/officeart/2018/2/layout/IconCircleList"/>
    <dgm:cxn modelId="{1AB3F890-20AF-4F3D-97A1-D702B7F179DF}" type="presParOf" srcId="{00B99D8F-4FB7-4363-A6D3-48318936ECF5}" destId="{221A75F3-7680-4A1E-891E-9AA4F4D22A88}" srcOrd="2" destOrd="0" presId="urn:microsoft.com/office/officeart/2018/2/layout/IconCircleList"/>
    <dgm:cxn modelId="{5D02F1D6-ACD6-4B18-BC78-0343EEBEA1DB}" type="presParOf" srcId="{00B99D8F-4FB7-4363-A6D3-48318936ECF5}" destId="{1B705882-C7C1-428C-AD48-816896FF033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53F90-FA25-4A18-95FB-50A7BF4E8164}" type="doc">
      <dgm:prSet loTypeId="urn:microsoft.com/office/officeart/2005/8/layout/b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737EE422-C2C2-4387-ADE4-78686C85A808}">
      <dgm:prSet phldrT="[Text]"/>
      <dgm:spPr>
        <a:ln>
          <a:noFill/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Remain fair and objective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86563-55EE-4788-8A3B-A8FB07E2C109}" type="parTrans" cxnId="{F5BFB989-7F87-4882-8D24-6BAA497AC19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0D991-B543-42EE-A3E1-94C4EAF3AC0E}" type="sibTrans" cxnId="{F5BFB989-7F87-4882-8D24-6BAA497AC19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1ABCE-3A74-409D-B5A1-5235EC50BC4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Keep an open mind</a:t>
          </a:r>
          <a:endParaRPr lang="en-GB" dirty="0">
            <a:solidFill>
              <a:schemeClr val="tx1"/>
            </a:solidFill>
          </a:endParaRPr>
        </a:p>
      </dgm:t>
    </dgm:pt>
    <dgm:pt modelId="{5FE54AFD-E68E-47C1-9DE2-E81049D201B3}" type="parTrans" cxnId="{9A5F75D4-3CC3-424B-BE77-BECF98550284}">
      <dgm:prSet/>
      <dgm:spPr/>
      <dgm:t>
        <a:bodyPr/>
        <a:lstStyle/>
        <a:p>
          <a:endParaRPr lang="en-GB"/>
        </a:p>
      </dgm:t>
    </dgm:pt>
    <dgm:pt modelId="{88CE8C75-A84D-4841-82BA-F7BB87417587}" type="sibTrans" cxnId="{9A5F75D4-3CC3-424B-BE77-BECF98550284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35012E0E-C5B5-4699-94FE-FA4EBE454A16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Determine the scope of the investigation</a:t>
          </a:r>
          <a:endParaRPr lang="en-GB">
            <a:solidFill>
              <a:schemeClr val="tx1"/>
            </a:solidFill>
          </a:endParaRPr>
        </a:p>
      </dgm:t>
    </dgm:pt>
    <dgm:pt modelId="{10948100-6967-4D7F-A596-F89DFC35C32F}" type="parTrans" cxnId="{D2D574C8-39DE-4C26-ABEF-D8246C1FDD63}">
      <dgm:prSet/>
      <dgm:spPr/>
      <dgm:t>
        <a:bodyPr/>
        <a:lstStyle/>
        <a:p>
          <a:endParaRPr lang="en-GB"/>
        </a:p>
      </dgm:t>
    </dgm:pt>
    <dgm:pt modelId="{327651DE-9F76-41CF-9197-E403EE087277}" type="sibTrans" cxnId="{D2D574C8-39DE-4C26-ABEF-D8246C1FDD63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CFFAADC6-5B2C-44C4-8357-7E385444791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Review all the evidence</a:t>
          </a:r>
          <a:endParaRPr lang="en-GB">
            <a:solidFill>
              <a:schemeClr val="tx1"/>
            </a:solidFill>
          </a:endParaRPr>
        </a:p>
      </dgm:t>
    </dgm:pt>
    <dgm:pt modelId="{0E4BA3D4-1AB9-49CD-87E8-1129C810B9DF}" type="parTrans" cxnId="{9CFC2B80-8A74-4561-8D19-003E520FA10A}">
      <dgm:prSet/>
      <dgm:spPr/>
      <dgm:t>
        <a:bodyPr/>
        <a:lstStyle/>
        <a:p>
          <a:endParaRPr lang="en-GB"/>
        </a:p>
      </dgm:t>
    </dgm:pt>
    <dgm:pt modelId="{D17F19B0-2E31-4865-8CC9-C188604A0FAD}" type="sibTrans" cxnId="{9CFC2B80-8A74-4561-8D19-003E520FA10A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4896EE93-ED22-42C0-921F-72445CF3F47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Establish the essential facts of the matter </a:t>
          </a:r>
          <a:endParaRPr lang="en-GB">
            <a:solidFill>
              <a:schemeClr val="tx1"/>
            </a:solidFill>
          </a:endParaRPr>
        </a:p>
      </dgm:t>
    </dgm:pt>
    <dgm:pt modelId="{A0626DF4-B4B5-4DB8-AF89-CE351E3D24D2}" type="parTrans" cxnId="{F793B1FE-D30B-4CD5-9E99-FFD6E0AA6864}">
      <dgm:prSet/>
      <dgm:spPr/>
      <dgm:t>
        <a:bodyPr/>
        <a:lstStyle/>
        <a:p>
          <a:endParaRPr lang="en-GB"/>
        </a:p>
      </dgm:t>
    </dgm:pt>
    <dgm:pt modelId="{026026F0-957D-4D19-9392-E5E54D700316}" type="sibTrans" cxnId="{F793B1FE-D30B-4CD5-9E99-FFD6E0AA6864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5D2EC66B-85ED-4B7A-9F21-663DEE09530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>
              <a:solidFill>
                <a:schemeClr val="tx1"/>
              </a:solidFill>
            </a:rPr>
            <a:t>Keep records of all investigation meetings held </a:t>
          </a:r>
          <a:endParaRPr lang="en-GB">
            <a:solidFill>
              <a:schemeClr val="tx1"/>
            </a:solidFill>
          </a:endParaRPr>
        </a:p>
      </dgm:t>
    </dgm:pt>
    <dgm:pt modelId="{DC206288-635E-41D5-854A-546872B750B0}" type="parTrans" cxnId="{47FEFCC4-FB13-4386-939E-48167BDC0AB1}">
      <dgm:prSet/>
      <dgm:spPr/>
      <dgm:t>
        <a:bodyPr/>
        <a:lstStyle/>
        <a:p>
          <a:endParaRPr lang="en-GB"/>
        </a:p>
      </dgm:t>
    </dgm:pt>
    <dgm:pt modelId="{870525CD-E5A1-4616-8AD1-FEC409EFB995}" type="sibTrans" cxnId="{47FEFCC4-FB13-4386-939E-48167BDC0AB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F0986B3-DAA4-460F-A0CF-88F09E5A1A3E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Reach a conclusion on what did or did not happen</a:t>
          </a:r>
          <a:endParaRPr lang="en-GB" dirty="0">
            <a:solidFill>
              <a:schemeClr val="tx1"/>
            </a:solidFill>
          </a:endParaRPr>
        </a:p>
      </dgm:t>
    </dgm:pt>
    <dgm:pt modelId="{8038B4E6-CFB5-47F8-8753-A9ED3BD1BB46}" type="parTrans" cxnId="{40F0A87E-E23F-4A04-A61A-062FA8C61082}">
      <dgm:prSet/>
      <dgm:spPr/>
      <dgm:t>
        <a:bodyPr/>
        <a:lstStyle/>
        <a:p>
          <a:endParaRPr lang="en-GB"/>
        </a:p>
      </dgm:t>
    </dgm:pt>
    <dgm:pt modelId="{01B8838C-08E0-444A-978A-D13C7D35A680}" type="sibTrans" cxnId="{40F0A87E-E23F-4A04-A61A-062FA8C61082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C3154AA-0470-4BF5-9439-519E976824D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baseline="0" dirty="0">
              <a:solidFill>
                <a:schemeClr val="tx1"/>
              </a:solidFill>
            </a:rPr>
            <a:t>Complete a report presenting the factual findings </a:t>
          </a:r>
          <a:endParaRPr lang="en-GB" dirty="0">
            <a:solidFill>
              <a:schemeClr val="tx1"/>
            </a:solidFill>
          </a:endParaRPr>
        </a:p>
      </dgm:t>
    </dgm:pt>
    <dgm:pt modelId="{EEC069AD-A3AD-419C-9B5D-E53339BB2156}" type="parTrans" cxnId="{8736F412-D65A-4E7E-8BC9-FDEF81EE759C}">
      <dgm:prSet/>
      <dgm:spPr/>
      <dgm:t>
        <a:bodyPr/>
        <a:lstStyle/>
        <a:p>
          <a:endParaRPr lang="en-GB"/>
        </a:p>
      </dgm:t>
    </dgm:pt>
    <dgm:pt modelId="{1654FBA0-E3FE-4C49-A07F-850E94DE67A4}" type="sibTrans" cxnId="{8736F412-D65A-4E7E-8BC9-FDEF81EE759C}">
      <dgm:prSet/>
      <dgm:spPr/>
      <dgm:t>
        <a:bodyPr/>
        <a:lstStyle/>
        <a:p>
          <a:endParaRPr lang="en-GB"/>
        </a:p>
      </dgm:t>
    </dgm:pt>
    <dgm:pt modelId="{3FC9017D-16B4-4FF6-B247-5FF3746FD6D8}" type="pres">
      <dgm:prSet presAssocID="{D3753F90-FA25-4A18-95FB-50A7BF4E8164}" presName="Name0" presStyleCnt="0">
        <dgm:presLayoutVars>
          <dgm:dir/>
          <dgm:resizeHandles val="exact"/>
        </dgm:presLayoutVars>
      </dgm:prSet>
      <dgm:spPr/>
    </dgm:pt>
    <dgm:pt modelId="{017C6434-B5D5-445F-AA8F-12CB4986BD30}" type="pres">
      <dgm:prSet presAssocID="{737EE422-C2C2-4387-ADE4-78686C85A808}" presName="node" presStyleLbl="node1" presStyleIdx="0" presStyleCnt="8">
        <dgm:presLayoutVars>
          <dgm:bulletEnabled val="1"/>
        </dgm:presLayoutVars>
      </dgm:prSet>
      <dgm:spPr/>
    </dgm:pt>
    <dgm:pt modelId="{B44C791C-17DD-41BE-B76F-4854B2D7211A}" type="pres">
      <dgm:prSet presAssocID="{CD20D991-B543-42EE-A3E1-94C4EAF3AC0E}" presName="sibTrans" presStyleLbl="sibTrans1D1" presStyleIdx="0" presStyleCnt="7"/>
      <dgm:spPr/>
    </dgm:pt>
    <dgm:pt modelId="{35E91858-7047-4A44-A392-ACA01998D489}" type="pres">
      <dgm:prSet presAssocID="{CD20D991-B543-42EE-A3E1-94C4EAF3AC0E}" presName="connectorText" presStyleLbl="sibTrans1D1" presStyleIdx="0" presStyleCnt="7"/>
      <dgm:spPr/>
    </dgm:pt>
    <dgm:pt modelId="{CEA08586-BB87-4633-A9DA-26B86BD78062}" type="pres">
      <dgm:prSet presAssocID="{75F1ABCE-3A74-409D-B5A1-5235EC50BC4E}" presName="node" presStyleLbl="node1" presStyleIdx="1" presStyleCnt="8">
        <dgm:presLayoutVars>
          <dgm:bulletEnabled val="1"/>
        </dgm:presLayoutVars>
      </dgm:prSet>
      <dgm:spPr/>
    </dgm:pt>
    <dgm:pt modelId="{76AB5DE8-D712-4031-BE28-96990EDF1C00}" type="pres">
      <dgm:prSet presAssocID="{88CE8C75-A84D-4841-82BA-F7BB87417587}" presName="sibTrans" presStyleLbl="sibTrans1D1" presStyleIdx="1" presStyleCnt="7"/>
      <dgm:spPr/>
    </dgm:pt>
    <dgm:pt modelId="{DC20B3A7-5876-4428-8CB2-ACEC614C5EBE}" type="pres">
      <dgm:prSet presAssocID="{88CE8C75-A84D-4841-82BA-F7BB87417587}" presName="connectorText" presStyleLbl="sibTrans1D1" presStyleIdx="1" presStyleCnt="7"/>
      <dgm:spPr/>
    </dgm:pt>
    <dgm:pt modelId="{C3C719CF-82B7-4E42-92A3-661E4C943CF7}" type="pres">
      <dgm:prSet presAssocID="{35012E0E-C5B5-4699-94FE-FA4EBE454A16}" presName="node" presStyleLbl="node1" presStyleIdx="2" presStyleCnt="8">
        <dgm:presLayoutVars>
          <dgm:bulletEnabled val="1"/>
        </dgm:presLayoutVars>
      </dgm:prSet>
      <dgm:spPr/>
    </dgm:pt>
    <dgm:pt modelId="{58E9054B-D95B-4404-90F9-00EF2517D9EC}" type="pres">
      <dgm:prSet presAssocID="{327651DE-9F76-41CF-9197-E403EE087277}" presName="sibTrans" presStyleLbl="sibTrans1D1" presStyleIdx="2" presStyleCnt="7"/>
      <dgm:spPr/>
    </dgm:pt>
    <dgm:pt modelId="{3515AB32-F75E-4B26-A591-0066DF7F81D8}" type="pres">
      <dgm:prSet presAssocID="{327651DE-9F76-41CF-9197-E403EE087277}" presName="connectorText" presStyleLbl="sibTrans1D1" presStyleIdx="2" presStyleCnt="7"/>
      <dgm:spPr/>
    </dgm:pt>
    <dgm:pt modelId="{72786A19-D384-4500-A09B-72131BAF0D02}" type="pres">
      <dgm:prSet presAssocID="{CFFAADC6-5B2C-44C4-8357-7E3854447911}" presName="node" presStyleLbl="node1" presStyleIdx="3" presStyleCnt="8">
        <dgm:presLayoutVars>
          <dgm:bulletEnabled val="1"/>
        </dgm:presLayoutVars>
      </dgm:prSet>
      <dgm:spPr/>
    </dgm:pt>
    <dgm:pt modelId="{6AF63B6D-4B41-49BF-B440-E80795F7B827}" type="pres">
      <dgm:prSet presAssocID="{D17F19B0-2E31-4865-8CC9-C188604A0FAD}" presName="sibTrans" presStyleLbl="sibTrans1D1" presStyleIdx="3" presStyleCnt="7"/>
      <dgm:spPr/>
    </dgm:pt>
    <dgm:pt modelId="{EDDEAB17-1EF7-4E0E-9361-364BB03DAB55}" type="pres">
      <dgm:prSet presAssocID="{D17F19B0-2E31-4865-8CC9-C188604A0FAD}" presName="connectorText" presStyleLbl="sibTrans1D1" presStyleIdx="3" presStyleCnt="7"/>
      <dgm:spPr/>
    </dgm:pt>
    <dgm:pt modelId="{E26E7AFB-DA2A-4716-9D0F-51DE27790D90}" type="pres">
      <dgm:prSet presAssocID="{4896EE93-ED22-42C0-921F-72445CF3F473}" presName="node" presStyleLbl="node1" presStyleIdx="4" presStyleCnt="8">
        <dgm:presLayoutVars>
          <dgm:bulletEnabled val="1"/>
        </dgm:presLayoutVars>
      </dgm:prSet>
      <dgm:spPr/>
    </dgm:pt>
    <dgm:pt modelId="{558DB58C-A299-4183-93AE-069EFE94B56F}" type="pres">
      <dgm:prSet presAssocID="{026026F0-957D-4D19-9392-E5E54D700316}" presName="sibTrans" presStyleLbl="sibTrans1D1" presStyleIdx="4" presStyleCnt="7"/>
      <dgm:spPr/>
    </dgm:pt>
    <dgm:pt modelId="{541E9FA2-ABBD-41B6-AE5E-D11ABA98E84A}" type="pres">
      <dgm:prSet presAssocID="{026026F0-957D-4D19-9392-E5E54D700316}" presName="connectorText" presStyleLbl="sibTrans1D1" presStyleIdx="4" presStyleCnt="7"/>
      <dgm:spPr/>
    </dgm:pt>
    <dgm:pt modelId="{0407373B-B4E1-45C7-99CE-43276EE4805F}" type="pres">
      <dgm:prSet presAssocID="{5D2EC66B-85ED-4B7A-9F21-663DEE095308}" presName="node" presStyleLbl="node1" presStyleIdx="5" presStyleCnt="8">
        <dgm:presLayoutVars>
          <dgm:bulletEnabled val="1"/>
        </dgm:presLayoutVars>
      </dgm:prSet>
      <dgm:spPr/>
    </dgm:pt>
    <dgm:pt modelId="{BEEEAB1E-D077-497D-BE22-04CB9515DAF2}" type="pres">
      <dgm:prSet presAssocID="{870525CD-E5A1-4616-8AD1-FEC409EFB995}" presName="sibTrans" presStyleLbl="sibTrans1D1" presStyleIdx="5" presStyleCnt="7"/>
      <dgm:spPr/>
    </dgm:pt>
    <dgm:pt modelId="{44640EBD-5C0A-4AA5-8D23-59389E5A10EB}" type="pres">
      <dgm:prSet presAssocID="{870525CD-E5A1-4616-8AD1-FEC409EFB995}" presName="connectorText" presStyleLbl="sibTrans1D1" presStyleIdx="5" presStyleCnt="7"/>
      <dgm:spPr/>
    </dgm:pt>
    <dgm:pt modelId="{7162CE1A-08B0-46FB-B6BE-33AB7895E2F4}" type="pres">
      <dgm:prSet presAssocID="{6F0986B3-DAA4-460F-A0CF-88F09E5A1A3E}" presName="node" presStyleLbl="node1" presStyleIdx="6" presStyleCnt="8">
        <dgm:presLayoutVars>
          <dgm:bulletEnabled val="1"/>
        </dgm:presLayoutVars>
      </dgm:prSet>
      <dgm:spPr/>
    </dgm:pt>
    <dgm:pt modelId="{BB30F394-B3C6-4755-A81F-315EA8417C3A}" type="pres">
      <dgm:prSet presAssocID="{01B8838C-08E0-444A-978A-D13C7D35A680}" presName="sibTrans" presStyleLbl="sibTrans1D1" presStyleIdx="6" presStyleCnt="7"/>
      <dgm:spPr/>
    </dgm:pt>
    <dgm:pt modelId="{67749E02-A5FA-4F94-A7E8-81FBA0EE1DAE}" type="pres">
      <dgm:prSet presAssocID="{01B8838C-08E0-444A-978A-D13C7D35A680}" presName="connectorText" presStyleLbl="sibTrans1D1" presStyleIdx="6" presStyleCnt="7"/>
      <dgm:spPr/>
    </dgm:pt>
    <dgm:pt modelId="{F8B5BCDC-C4CC-47FA-970D-944F74E0CF59}" type="pres">
      <dgm:prSet presAssocID="{6C3154AA-0470-4BF5-9439-519E976824DF}" presName="node" presStyleLbl="node1" presStyleIdx="7" presStyleCnt="8">
        <dgm:presLayoutVars>
          <dgm:bulletEnabled val="1"/>
        </dgm:presLayoutVars>
      </dgm:prSet>
      <dgm:spPr/>
    </dgm:pt>
  </dgm:ptLst>
  <dgm:cxnLst>
    <dgm:cxn modelId="{8736F412-D65A-4E7E-8BC9-FDEF81EE759C}" srcId="{D3753F90-FA25-4A18-95FB-50A7BF4E8164}" destId="{6C3154AA-0470-4BF5-9439-519E976824DF}" srcOrd="7" destOrd="0" parTransId="{EEC069AD-A3AD-419C-9B5D-E53339BB2156}" sibTransId="{1654FBA0-E3FE-4C49-A07F-850E94DE67A4}"/>
    <dgm:cxn modelId="{DAAA6E17-5DB9-46F6-9269-A454FAF3D9D2}" type="presOf" srcId="{870525CD-E5A1-4616-8AD1-FEC409EFB995}" destId="{44640EBD-5C0A-4AA5-8D23-59389E5A10EB}" srcOrd="1" destOrd="0" presId="urn:microsoft.com/office/officeart/2005/8/layout/bProcess3"/>
    <dgm:cxn modelId="{A0ED0F24-6C9F-4637-87DD-4070B31C5C13}" type="presOf" srcId="{327651DE-9F76-41CF-9197-E403EE087277}" destId="{58E9054B-D95B-4404-90F9-00EF2517D9EC}" srcOrd="0" destOrd="0" presId="urn:microsoft.com/office/officeart/2005/8/layout/bProcess3"/>
    <dgm:cxn modelId="{E1003B2A-65F4-4F18-ACD5-BB4849208475}" type="presOf" srcId="{CFFAADC6-5B2C-44C4-8357-7E3854447911}" destId="{72786A19-D384-4500-A09B-72131BAF0D02}" srcOrd="0" destOrd="0" presId="urn:microsoft.com/office/officeart/2005/8/layout/bProcess3"/>
    <dgm:cxn modelId="{81A66A33-EFF8-4768-8FE8-8C5AAFFA32BB}" type="presOf" srcId="{026026F0-957D-4D19-9392-E5E54D700316}" destId="{558DB58C-A299-4183-93AE-069EFE94B56F}" srcOrd="0" destOrd="0" presId="urn:microsoft.com/office/officeart/2005/8/layout/bProcess3"/>
    <dgm:cxn modelId="{92D3C333-F982-4B46-ADDF-CA3312D71C19}" type="presOf" srcId="{01B8838C-08E0-444A-978A-D13C7D35A680}" destId="{BB30F394-B3C6-4755-A81F-315EA8417C3A}" srcOrd="0" destOrd="0" presId="urn:microsoft.com/office/officeart/2005/8/layout/bProcess3"/>
    <dgm:cxn modelId="{7F506446-0A10-475F-A8D1-FE7D8BF4D6C5}" type="presOf" srcId="{D17F19B0-2E31-4865-8CC9-C188604A0FAD}" destId="{EDDEAB17-1EF7-4E0E-9361-364BB03DAB55}" srcOrd="1" destOrd="0" presId="urn:microsoft.com/office/officeart/2005/8/layout/bProcess3"/>
    <dgm:cxn modelId="{1560C66A-736F-42D2-96E7-68FC2475C750}" type="presOf" srcId="{D3753F90-FA25-4A18-95FB-50A7BF4E8164}" destId="{3FC9017D-16B4-4FF6-B247-5FF3746FD6D8}" srcOrd="0" destOrd="0" presId="urn:microsoft.com/office/officeart/2005/8/layout/bProcess3"/>
    <dgm:cxn modelId="{B964E26E-0643-4949-B25B-5037B9F39143}" type="presOf" srcId="{01B8838C-08E0-444A-978A-D13C7D35A680}" destId="{67749E02-A5FA-4F94-A7E8-81FBA0EE1DAE}" srcOrd="1" destOrd="0" presId="urn:microsoft.com/office/officeart/2005/8/layout/bProcess3"/>
    <dgm:cxn modelId="{24C1B856-7D4D-4575-9827-FA49A1E0020D}" type="presOf" srcId="{CD20D991-B543-42EE-A3E1-94C4EAF3AC0E}" destId="{35E91858-7047-4A44-A392-ACA01998D489}" srcOrd="1" destOrd="0" presId="urn:microsoft.com/office/officeart/2005/8/layout/bProcess3"/>
    <dgm:cxn modelId="{40F0A87E-E23F-4A04-A61A-062FA8C61082}" srcId="{D3753F90-FA25-4A18-95FB-50A7BF4E8164}" destId="{6F0986B3-DAA4-460F-A0CF-88F09E5A1A3E}" srcOrd="6" destOrd="0" parTransId="{8038B4E6-CFB5-47F8-8753-A9ED3BD1BB46}" sibTransId="{01B8838C-08E0-444A-978A-D13C7D35A680}"/>
    <dgm:cxn modelId="{9CFC2B80-8A74-4561-8D19-003E520FA10A}" srcId="{D3753F90-FA25-4A18-95FB-50A7BF4E8164}" destId="{CFFAADC6-5B2C-44C4-8357-7E3854447911}" srcOrd="3" destOrd="0" parTransId="{0E4BA3D4-1AB9-49CD-87E8-1129C810B9DF}" sibTransId="{D17F19B0-2E31-4865-8CC9-C188604A0FAD}"/>
    <dgm:cxn modelId="{F5BFB989-7F87-4882-8D24-6BAA497AC19F}" srcId="{D3753F90-FA25-4A18-95FB-50A7BF4E8164}" destId="{737EE422-C2C2-4387-ADE4-78686C85A808}" srcOrd="0" destOrd="0" parTransId="{A4E86563-55EE-4788-8A3B-A8FB07E2C109}" sibTransId="{CD20D991-B543-42EE-A3E1-94C4EAF3AC0E}"/>
    <dgm:cxn modelId="{13DDBE96-C236-45F3-BA57-3E0F6D3F6A5F}" type="presOf" srcId="{026026F0-957D-4D19-9392-E5E54D700316}" destId="{541E9FA2-ABBD-41B6-AE5E-D11ABA98E84A}" srcOrd="1" destOrd="0" presId="urn:microsoft.com/office/officeart/2005/8/layout/bProcess3"/>
    <dgm:cxn modelId="{EBC581A0-1746-4560-9204-F764B1344D3A}" type="presOf" srcId="{D17F19B0-2E31-4865-8CC9-C188604A0FAD}" destId="{6AF63B6D-4B41-49BF-B440-E80795F7B827}" srcOrd="0" destOrd="0" presId="urn:microsoft.com/office/officeart/2005/8/layout/bProcess3"/>
    <dgm:cxn modelId="{DB1ADCA2-397A-4CD9-81B5-F00AFB944DF8}" type="presOf" srcId="{4896EE93-ED22-42C0-921F-72445CF3F473}" destId="{E26E7AFB-DA2A-4716-9D0F-51DE27790D90}" srcOrd="0" destOrd="0" presId="urn:microsoft.com/office/officeart/2005/8/layout/bProcess3"/>
    <dgm:cxn modelId="{D232EEA6-9C1F-453A-8AAA-3B09B3A9EEEA}" type="presOf" srcId="{5D2EC66B-85ED-4B7A-9F21-663DEE095308}" destId="{0407373B-B4E1-45C7-99CE-43276EE4805F}" srcOrd="0" destOrd="0" presId="urn:microsoft.com/office/officeart/2005/8/layout/bProcess3"/>
    <dgm:cxn modelId="{47FEFCC4-FB13-4386-939E-48167BDC0AB1}" srcId="{D3753F90-FA25-4A18-95FB-50A7BF4E8164}" destId="{5D2EC66B-85ED-4B7A-9F21-663DEE095308}" srcOrd="5" destOrd="0" parTransId="{DC206288-635E-41D5-854A-546872B750B0}" sibTransId="{870525CD-E5A1-4616-8AD1-FEC409EFB995}"/>
    <dgm:cxn modelId="{D2D574C8-39DE-4C26-ABEF-D8246C1FDD63}" srcId="{D3753F90-FA25-4A18-95FB-50A7BF4E8164}" destId="{35012E0E-C5B5-4699-94FE-FA4EBE454A16}" srcOrd="2" destOrd="0" parTransId="{10948100-6967-4D7F-A596-F89DFC35C32F}" sibTransId="{327651DE-9F76-41CF-9197-E403EE087277}"/>
    <dgm:cxn modelId="{6FCFD1D3-24D0-4B0B-BDD6-3A95DC28D4E4}" type="presOf" srcId="{870525CD-E5A1-4616-8AD1-FEC409EFB995}" destId="{BEEEAB1E-D077-497D-BE22-04CB9515DAF2}" srcOrd="0" destOrd="0" presId="urn:microsoft.com/office/officeart/2005/8/layout/bProcess3"/>
    <dgm:cxn modelId="{9A5F75D4-3CC3-424B-BE77-BECF98550284}" srcId="{D3753F90-FA25-4A18-95FB-50A7BF4E8164}" destId="{75F1ABCE-3A74-409D-B5A1-5235EC50BC4E}" srcOrd="1" destOrd="0" parTransId="{5FE54AFD-E68E-47C1-9DE2-E81049D201B3}" sibTransId="{88CE8C75-A84D-4841-82BA-F7BB87417587}"/>
    <dgm:cxn modelId="{7F2553D9-4D04-4215-A4A6-91C6BEE3E218}" type="presOf" srcId="{327651DE-9F76-41CF-9197-E403EE087277}" destId="{3515AB32-F75E-4B26-A591-0066DF7F81D8}" srcOrd="1" destOrd="0" presId="urn:microsoft.com/office/officeart/2005/8/layout/bProcess3"/>
    <dgm:cxn modelId="{606657DA-0501-4E43-A3DD-D87A54300E03}" type="presOf" srcId="{CD20D991-B543-42EE-A3E1-94C4EAF3AC0E}" destId="{B44C791C-17DD-41BE-B76F-4854B2D7211A}" srcOrd="0" destOrd="0" presId="urn:microsoft.com/office/officeart/2005/8/layout/bProcess3"/>
    <dgm:cxn modelId="{4BC0ABDB-6FEE-42A0-B9CD-F476125810B8}" type="presOf" srcId="{88CE8C75-A84D-4841-82BA-F7BB87417587}" destId="{DC20B3A7-5876-4428-8CB2-ACEC614C5EBE}" srcOrd="1" destOrd="0" presId="urn:microsoft.com/office/officeart/2005/8/layout/bProcess3"/>
    <dgm:cxn modelId="{0291EFE3-ECC6-4666-8D17-ED6B7ED75B49}" type="presOf" srcId="{35012E0E-C5B5-4699-94FE-FA4EBE454A16}" destId="{C3C719CF-82B7-4E42-92A3-661E4C943CF7}" srcOrd="0" destOrd="0" presId="urn:microsoft.com/office/officeart/2005/8/layout/bProcess3"/>
    <dgm:cxn modelId="{7041F6E3-EB80-415F-B56C-F2A99C32A64B}" type="presOf" srcId="{75F1ABCE-3A74-409D-B5A1-5235EC50BC4E}" destId="{CEA08586-BB87-4633-A9DA-26B86BD78062}" srcOrd="0" destOrd="0" presId="urn:microsoft.com/office/officeart/2005/8/layout/bProcess3"/>
    <dgm:cxn modelId="{3193ABEF-8831-4ACF-A620-9898E5C966F8}" type="presOf" srcId="{88CE8C75-A84D-4841-82BA-F7BB87417587}" destId="{76AB5DE8-D712-4031-BE28-96990EDF1C00}" srcOrd="0" destOrd="0" presId="urn:microsoft.com/office/officeart/2005/8/layout/bProcess3"/>
    <dgm:cxn modelId="{B96BA6F6-77F3-4C19-9C1D-0CF1F9F1F90C}" type="presOf" srcId="{737EE422-C2C2-4387-ADE4-78686C85A808}" destId="{017C6434-B5D5-445F-AA8F-12CB4986BD30}" srcOrd="0" destOrd="0" presId="urn:microsoft.com/office/officeart/2005/8/layout/bProcess3"/>
    <dgm:cxn modelId="{8358F4F6-7FB3-42A5-9C2F-837839666345}" type="presOf" srcId="{6F0986B3-DAA4-460F-A0CF-88F09E5A1A3E}" destId="{7162CE1A-08B0-46FB-B6BE-33AB7895E2F4}" srcOrd="0" destOrd="0" presId="urn:microsoft.com/office/officeart/2005/8/layout/bProcess3"/>
    <dgm:cxn modelId="{9126BFF8-3910-4F4C-BF38-77830105C84E}" type="presOf" srcId="{6C3154AA-0470-4BF5-9439-519E976824DF}" destId="{F8B5BCDC-C4CC-47FA-970D-944F74E0CF59}" srcOrd="0" destOrd="0" presId="urn:microsoft.com/office/officeart/2005/8/layout/bProcess3"/>
    <dgm:cxn modelId="{F793B1FE-D30B-4CD5-9E99-FFD6E0AA6864}" srcId="{D3753F90-FA25-4A18-95FB-50A7BF4E8164}" destId="{4896EE93-ED22-42C0-921F-72445CF3F473}" srcOrd="4" destOrd="0" parTransId="{A0626DF4-B4B5-4DB8-AF89-CE351E3D24D2}" sibTransId="{026026F0-957D-4D19-9392-E5E54D700316}"/>
    <dgm:cxn modelId="{09C1501F-7131-487A-9818-C1CB28665F61}" type="presParOf" srcId="{3FC9017D-16B4-4FF6-B247-5FF3746FD6D8}" destId="{017C6434-B5D5-445F-AA8F-12CB4986BD30}" srcOrd="0" destOrd="0" presId="urn:microsoft.com/office/officeart/2005/8/layout/bProcess3"/>
    <dgm:cxn modelId="{D40CC82F-78F9-4A81-9CC8-72C57FDFF01B}" type="presParOf" srcId="{3FC9017D-16B4-4FF6-B247-5FF3746FD6D8}" destId="{B44C791C-17DD-41BE-B76F-4854B2D7211A}" srcOrd="1" destOrd="0" presId="urn:microsoft.com/office/officeart/2005/8/layout/bProcess3"/>
    <dgm:cxn modelId="{ECD8CB7A-E56E-4D35-8616-5FF9124C3EB8}" type="presParOf" srcId="{B44C791C-17DD-41BE-B76F-4854B2D7211A}" destId="{35E91858-7047-4A44-A392-ACA01998D489}" srcOrd="0" destOrd="0" presId="urn:microsoft.com/office/officeart/2005/8/layout/bProcess3"/>
    <dgm:cxn modelId="{BD77D505-BD59-491A-B994-2ABDD0F23559}" type="presParOf" srcId="{3FC9017D-16B4-4FF6-B247-5FF3746FD6D8}" destId="{CEA08586-BB87-4633-A9DA-26B86BD78062}" srcOrd="2" destOrd="0" presId="urn:microsoft.com/office/officeart/2005/8/layout/bProcess3"/>
    <dgm:cxn modelId="{0681DFC0-B741-441D-85B4-296AEE28A0AD}" type="presParOf" srcId="{3FC9017D-16B4-4FF6-B247-5FF3746FD6D8}" destId="{76AB5DE8-D712-4031-BE28-96990EDF1C00}" srcOrd="3" destOrd="0" presId="urn:microsoft.com/office/officeart/2005/8/layout/bProcess3"/>
    <dgm:cxn modelId="{1DB4A4F0-8787-4A97-8F8D-3D20E2A99241}" type="presParOf" srcId="{76AB5DE8-D712-4031-BE28-96990EDF1C00}" destId="{DC20B3A7-5876-4428-8CB2-ACEC614C5EBE}" srcOrd="0" destOrd="0" presId="urn:microsoft.com/office/officeart/2005/8/layout/bProcess3"/>
    <dgm:cxn modelId="{BEEB9205-65DD-40D3-96E9-CFC4F390A9E7}" type="presParOf" srcId="{3FC9017D-16B4-4FF6-B247-5FF3746FD6D8}" destId="{C3C719CF-82B7-4E42-92A3-661E4C943CF7}" srcOrd="4" destOrd="0" presId="urn:microsoft.com/office/officeart/2005/8/layout/bProcess3"/>
    <dgm:cxn modelId="{DDDC1475-D3FD-4D32-A446-CE6A98094D73}" type="presParOf" srcId="{3FC9017D-16B4-4FF6-B247-5FF3746FD6D8}" destId="{58E9054B-D95B-4404-90F9-00EF2517D9EC}" srcOrd="5" destOrd="0" presId="urn:microsoft.com/office/officeart/2005/8/layout/bProcess3"/>
    <dgm:cxn modelId="{1CC1FD61-2544-4FB6-83F4-DB3DC9F7CCB0}" type="presParOf" srcId="{58E9054B-D95B-4404-90F9-00EF2517D9EC}" destId="{3515AB32-F75E-4B26-A591-0066DF7F81D8}" srcOrd="0" destOrd="0" presId="urn:microsoft.com/office/officeart/2005/8/layout/bProcess3"/>
    <dgm:cxn modelId="{BC25E2E2-371C-410B-83E1-ADEE966E9460}" type="presParOf" srcId="{3FC9017D-16B4-4FF6-B247-5FF3746FD6D8}" destId="{72786A19-D384-4500-A09B-72131BAF0D02}" srcOrd="6" destOrd="0" presId="urn:microsoft.com/office/officeart/2005/8/layout/bProcess3"/>
    <dgm:cxn modelId="{299532EC-430A-4DA8-A502-62ACCABD0FF4}" type="presParOf" srcId="{3FC9017D-16B4-4FF6-B247-5FF3746FD6D8}" destId="{6AF63B6D-4B41-49BF-B440-E80795F7B827}" srcOrd="7" destOrd="0" presId="urn:microsoft.com/office/officeart/2005/8/layout/bProcess3"/>
    <dgm:cxn modelId="{6ECFE3F5-5BDC-4E4A-9A44-17083A51065D}" type="presParOf" srcId="{6AF63B6D-4B41-49BF-B440-E80795F7B827}" destId="{EDDEAB17-1EF7-4E0E-9361-364BB03DAB55}" srcOrd="0" destOrd="0" presId="urn:microsoft.com/office/officeart/2005/8/layout/bProcess3"/>
    <dgm:cxn modelId="{B7B9E70B-20F2-4743-8171-D21EEBACCEF1}" type="presParOf" srcId="{3FC9017D-16B4-4FF6-B247-5FF3746FD6D8}" destId="{E26E7AFB-DA2A-4716-9D0F-51DE27790D90}" srcOrd="8" destOrd="0" presId="urn:microsoft.com/office/officeart/2005/8/layout/bProcess3"/>
    <dgm:cxn modelId="{ED19F72E-B297-4B29-BC69-D5F54B292D53}" type="presParOf" srcId="{3FC9017D-16B4-4FF6-B247-5FF3746FD6D8}" destId="{558DB58C-A299-4183-93AE-069EFE94B56F}" srcOrd="9" destOrd="0" presId="urn:microsoft.com/office/officeart/2005/8/layout/bProcess3"/>
    <dgm:cxn modelId="{7EA807AA-DEBC-4D74-A7DB-3F8A90615A30}" type="presParOf" srcId="{558DB58C-A299-4183-93AE-069EFE94B56F}" destId="{541E9FA2-ABBD-41B6-AE5E-D11ABA98E84A}" srcOrd="0" destOrd="0" presId="urn:microsoft.com/office/officeart/2005/8/layout/bProcess3"/>
    <dgm:cxn modelId="{DC7EB636-C01A-4737-BC89-30C55EF05F4C}" type="presParOf" srcId="{3FC9017D-16B4-4FF6-B247-5FF3746FD6D8}" destId="{0407373B-B4E1-45C7-99CE-43276EE4805F}" srcOrd="10" destOrd="0" presId="urn:microsoft.com/office/officeart/2005/8/layout/bProcess3"/>
    <dgm:cxn modelId="{F9CAA6AE-B27A-4251-9694-56ED587E18F1}" type="presParOf" srcId="{3FC9017D-16B4-4FF6-B247-5FF3746FD6D8}" destId="{BEEEAB1E-D077-497D-BE22-04CB9515DAF2}" srcOrd="11" destOrd="0" presId="urn:microsoft.com/office/officeart/2005/8/layout/bProcess3"/>
    <dgm:cxn modelId="{2277B2D9-8FA1-4EE3-A86A-A076C7D6925C}" type="presParOf" srcId="{BEEEAB1E-D077-497D-BE22-04CB9515DAF2}" destId="{44640EBD-5C0A-4AA5-8D23-59389E5A10EB}" srcOrd="0" destOrd="0" presId="urn:microsoft.com/office/officeart/2005/8/layout/bProcess3"/>
    <dgm:cxn modelId="{DBE6179B-8688-4284-9150-73B40FB4A58B}" type="presParOf" srcId="{3FC9017D-16B4-4FF6-B247-5FF3746FD6D8}" destId="{7162CE1A-08B0-46FB-B6BE-33AB7895E2F4}" srcOrd="12" destOrd="0" presId="urn:microsoft.com/office/officeart/2005/8/layout/bProcess3"/>
    <dgm:cxn modelId="{EA6CFBD3-491A-4017-BE15-2B3C3EB54128}" type="presParOf" srcId="{3FC9017D-16B4-4FF6-B247-5FF3746FD6D8}" destId="{BB30F394-B3C6-4755-A81F-315EA8417C3A}" srcOrd="13" destOrd="0" presId="urn:microsoft.com/office/officeart/2005/8/layout/bProcess3"/>
    <dgm:cxn modelId="{C1DD3259-28FF-4884-B15C-E80D86C4026A}" type="presParOf" srcId="{BB30F394-B3C6-4755-A81F-315EA8417C3A}" destId="{67749E02-A5FA-4F94-A7E8-81FBA0EE1DAE}" srcOrd="0" destOrd="0" presId="urn:microsoft.com/office/officeart/2005/8/layout/bProcess3"/>
    <dgm:cxn modelId="{A5F65871-FE52-4569-9F0B-87970BEEE16A}" type="presParOf" srcId="{3FC9017D-16B4-4FF6-B247-5FF3746FD6D8}" destId="{F8B5BCDC-C4CC-47FA-970D-944F74E0CF59}" srcOrd="14" destOrd="0" presId="urn:microsoft.com/office/officeart/2005/8/layout/bProcess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9208A-822E-412D-B1D2-D2F9FA8BD12C}">
      <dsp:nvSpPr>
        <dsp:cNvPr id="0" name=""/>
        <dsp:cNvSpPr/>
      </dsp:nvSpPr>
      <dsp:spPr>
        <a:xfrm>
          <a:off x="11127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06B3F-3BF3-44A1-A403-F064C759D893}">
      <dsp:nvSpPr>
        <dsp:cNvPr id="0" name=""/>
        <dsp:cNvSpPr/>
      </dsp:nvSpPr>
      <dsp:spPr>
        <a:xfrm>
          <a:off x="197787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8CFD7-860E-4DAE-81EB-00032EA49FC5}">
      <dsp:nvSpPr>
        <dsp:cNvPr id="0" name=""/>
        <dsp:cNvSpPr/>
      </dsp:nvSpPr>
      <dsp:spPr>
        <a:xfrm>
          <a:off x="1090450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Demonstrates a fair process for purposes of ET claims.</a:t>
          </a:r>
          <a:endParaRPr lang="en-US" sz="1500" kern="1200" dirty="0"/>
        </a:p>
      </dsp:txBody>
      <dsp:txXfrm>
        <a:off x="1090450" y="724845"/>
        <a:ext cx="2095154" cy="888853"/>
      </dsp:txXfrm>
    </dsp:sp>
    <dsp:sp modelId="{A0386678-20CC-4738-A4D7-E8954C4D2D4A}">
      <dsp:nvSpPr>
        <dsp:cNvPr id="0" name=""/>
        <dsp:cNvSpPr/>
      </dsp:nvSpPr>
      <dsp:spPr>
        <a:xfrm>
          <a:off x="3550669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F900-82B4-410E-B269-DF975ADB2665}">
      <dsp:nvSpPr>
        <dsp:cNvPr id="0" name=""/>
        <dsp:cNvSpPr/>
      </dsp:nvSpPr>
      <dsp:spPr>
        <a:xfrm>
          <a:off x="3737329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D33FF-3509-42C6-88BF-145E23F1AF74}">
      <dsp:nvSpPr>
        <dsp:cNvPr id="0" name=""/>
        <dsp:cNvSpPr/>
      </dsp:nvSpPr>
      <dsp:spPr>
        <a:xfrm>
          <a:off x="4629992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Sets standards for conduct</a:t>
          </a:r>
          <a:endParaRPr lang="en-US" sz="1500" kern="1200"/>
        </a:p>
      </dsp:txBody>
      <dsp:txXfrm>
        <a:off x="4629992" y="724845"/>
        <a:ext cx="2095154" cy="888853"/>
      </dsp:txXfrm>
    </dsp:sp>
    <dsp:sp modelId="{38EF16C8-F135-4B46-894E-84FD4D5CAAFC}">
      <dsp:nvSpPr>
        <dsp:cNvPr id="0" name=""/>
        <dsp:cNvSpPr/>
      </dsp:nvSpPr>
      <dsp:spPr>
        <a:xfrm>
          <a:off x="7090211" y="724845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C9C2-F60D-4E80-956F-F9648AE3F1B6}">
      <dsp:nvSpPr>
        <dsp:cNvPr id="0" name=""/>
        <dsp:cNvSpPr/>
      </dsp:nvSpPr>
      <dsp:spPr>
        <a:xfrm>
          <a:off x="7276871" y="911504"/>
          <a:ext cx="515535" cy="515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4BD2E-3F7D-4A93-8FFC-5906A4D61C93}">
      <dsp:nvSpPr>
        <dsp:cNvPr id="0" name=""/>
        <dsp:cNvSpPr/>
      </dsp:nvSpPr>
      <dsp:spPr>
        <a:xfrm>
          <a:off x="8169534" y="724845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Increases likelihood of matters being resolved appropriately </a:t>
          </a:r>
          <a:endParaRPr lang="en-US" sz="1500" kern="1200"/>
        </a:p>
      </dsp:txBody>
      <dsp:txXfrm>
        <a:off x="8169534" y="724845"/>
        <a:ext cx="2095154" cy="888853"/>
      </dsp:txXfrm>
    </dsp:sp>
    <dsp:sp modelId="{CB04079A-BD4A-46AA-917D-3F1ADF9A652C}">
      <dsp:nvSpPr>
        <dsp:cNvPr id="0" name=""/>
        <dsp:cNvSpPr/>
      </dsp:nvSpPr>
      <dsp:spPr>
        <a:xfrm>
          <a:off x="11127" y="2274732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E40D9-775E-496C-9B7D-8648CBF95DEF}">
      <dsp:nvSpPr>
        <dsp:cNvPr id="0" name=""/>
        <dsp:cNvSpPr/>
      </dsp:nvSpPr>
      <dsp:spPr>
        <a:xfrm>
          <a:off x="197787" y="2461391"/>
          <a:ext cx="515535" cy="5155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462FF-1185-429F-B5D8-FD0C1FC69488}">
      <dsp:nvSpPr>
        <dsp:cNvPr id="0" name=""/>
        <dsp:cNvSpPr/>
      </dsp:nvSpPr>
      <dsp:spPr>
        <a:xfrm>
          <a:off x="1090450" y="2274732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Creates a consistent approach when dealing with issues</a:t>
          </a:r>
          <a:endParaRPr lang="en-US" sz="1500" kern="1200" dirty="0"/>
        </a:p>
      </dsp:txBody>
      <dsp:txXfrm>
        <a:off x="1090450" y="2274732"/>
        <a:ext cx="2095154" cy="888853"/>
      </dsp:txXfrm>
    </dsp:sp>
    <dsp:sp modelId="{AFF1FEA9-81E3-4C52-883B-CE6209B4BAD5}">
      <dsp:nvSpPr>
        <dsp:cNvPr id="0" name=""/>
        <dsp:cNvSpPr/>
      </dsp:nvSpPr>
      <dsp:spPr>
        <a:xfrm>
          <a:off x="3550669" y="2274732"/>
          <a:ext cx="888853" cy="88885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DCC28-7975-4A1D-B866-A1FCD0AC8E32}">
      <dsp:nvSpPr>
        <dsp:cNvPr id="0" name=""/>
        <dsp:cNvSpPr/>
      </dsp:nvSpPr>
      <dsp:spPr>
        <a:xfrm>
          <a:off x="3737329" y="2461391"/>
          <a:ext cx="515535" cy="5155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05882-C7C1-428C-AD48-816896FF033A}">
      <dsp:nvSpPr>
        <dsp:cNvPr id="0" name=""/>
        <dsp:cNvSpPr/>
      </dsp:nvSpPr>
      <dsp:spPr>
        <a:xfrm>
          <a:off x="4629992" y="2274732"/>
          <a:ext cx="2095154" cy="88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How employers handle investigations makes a lasting impression on staff</a:t>
          </a:r>
          <a:endParaRPr lang="en-US" sz="1500" kern="1200" dirty="0"/>
        </a:p>
      </dsp:txBody>
      <dsp:txXfrm>
        <a:off x="4629992" y="2274732"/>
        <a:ext cx="2095154" cy="888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C791C-17DD-41BE-B76F-4854B2D7211A}">
      <dsp:nvSpPr>
        <dsp:cNvPr id="0" name=""/>
        <dsp:cNvSpPr/>
      </dsp:nvSpPr>
      <dsp:spPr>
        <a:xfrm>
          <a:off x="2190378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4350" y="1215327"/>
        <a:ext cx="25186" cy="5037"/>
      </dsp:txXfrm>
    </dsp:sp>
    <dsp:sp modelId="{017C6434-B5D5-445F-AA8F-12CB4986BD30}">
      <dsp:nvSpPr>
        <dsp:cNvPr id="0" name=""/>
        <dsp:cNvSpPr/>
      </dsp:nvSpPr>
      <dsp:spPr>
        <a:xfrm>
          <a:off x="2044" y="560805"/>
          <a:ext cx="2190133" cy="1314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Remain fair and objective </a:t>
          </a:r>
          <a:endParaRPr lang="en-GB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" y="560805"/>
        <a:ext cx="2190133" cy="1314080"/>
      </dsp:txXfrm>
    </dsp:sp>
    <dsp:sp modelId="{76AB5DE8-D712-4031-BE28-96990EDF1C00}">
      <dsp:nvSpPr>
        <dsp:cNvPr id="0" name=""/>
        <dsp:cNvSpPr/>
      </dsp:nvSpPr>
      <dsp:spPr>
        <a:xfrm>
          <a:off x="4884243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5108215" y="1215327"/>
        <a:ext cx="25186" cy="5037"/>
      </dsp:txXfrm>
    </dsp:sp>
    <dsp:sp modelId="{CEA08586-BB87-4633-A9DA-26B86BD78062}">
      <dsp:nvSpPr>
        <dsp:cNvPr id="0" name=""/>
        <dsp:cNvSpPr/>
      </dsp:nvSpPr>
      <dsp:spPr>
        <a:xfrm>
          <a:off x="2695909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Keep an open mind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2695909" y="560805"/>
        <a:ext cx="2190133" cy="1314080"/>
      </dsp:txXfrm>
    </dsp:sp>
    <dsp:sp modelId="{58E9054B-D95B-4404-90F9-00EF2517D9EC}">
      <dsp:nvSpPr>
        <dsp:cNvPr id="0" name=""/>
        <dsp:cNvSpPr/>
      </dsp:nvSpPr>
      <dsp:spPr>
        <a:xfrm>
          <a:off x="7578107" y="1172125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802079" y="1215327"/>
        <a:ext cx="25186" cy="5037"/>
      </dsp:txXfrm>
    </dsp:sp>
    <dsp:sp modelId="{C3C719CF-82B7-4E42-92A3-661E4C943CF7}">
      <dsp:nvSpPr>
        <dsp:cNvPr id="0" name=""/>
        <dsp:cNvSpPr/>
      </dsp:nvSpPr>
      <dsp:spPr>
        <a:xfrm>
          <a:off x="5389773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Determine the scope of the investigation</a:t>
          </a:r>
          <a:endParaRPr lang="en-GB" sz="1900" kern="1200">
            <a:solidFill>
              <a:schemeClr val="tx1"/>
            </a:solidFill>
          </a:endParaRPr>
        </a:p>
      </dsp:txBody>
      <dsp:txXfrm>
        <a:off x="5389773" y="560805"/>
        <a:ext cx="2190133" cy="1314080"/>
      </dsp:txXfrm>
    </dsp:sp>
    <dsp:sp modelId="{6AF63B6D-4B41-49BF-B440-E80795F7B827}">
      <dsp:nvSpPr>
        <dsp:cNvPr id="0" name=""/>
        <dsp:cNvSpPr/>
      </dsp:nvSpPr>
      <dsp:spPr>
        <a:xfrm>
          <a:off x="1097111" y="1873086"/>
          <a:ext cx="8081593" cy="473130"/>
        </a:xfrm>
        <a:custGeom>
          <a:avLst/>
          <a:gdLst/>
          <a:ahLst/>
          <a:cxnLst/>
          <a:rect l="0" t="0" r="0" b="0"/>
          <a:pathLst>
            <a:path>
              <a:moveTo>
                <a:pt x="8081593" y="0"/>
              </a:moveTo>
              <a:lnTo>
                <a:pt x="8081593" y="253665"/>
              </a:lnTo>
              <a:lnTo>
                <a:pt x="0" y="253665"/>
              </a:lnTo>
              <a:lnTo>
                <a:pt x="0" y="47313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35476" y="2107132"/>
        <a:ext cx="404863" cy="5037"/>
      </dsp:txXfrm>
    </dsp:sp>
    <dsp:sp modelId="{72786A19-D384-4500-A09B-72131BAF0D02}">
      <dsp:nvSpPr>
        <dsp:cNvPr id="0" name=""/>
        <dsp:cNvSpPr/>
      </dsp:nvSpPr>
      <dsp:spPr>
        <a:xfrm>
          <a:off x="8083638" y="560805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Review all the evidence</a:t>
          </a:r>
          <a:endParaRPr lang="en-GB" sz="1900" kern="1200">
            <a:solidFill>
              <a:schemeClr val="tx1"/>
            </a:solidFill>
          </a:endParaRPr>
        </a:p>
      </dsp:txBody>
      <dsp:txXfrm>
        <a:off x="8083638" y="560805"/>
        <a:ext cx="2190133" cy="1314080"/>
      </dsp:txXfrm>
    </dsp:sp>
    <dsp:sp modelId="{558DB58C-A299-4183-93AE-069EFE94B56F}">
      <dsp:nvSpPr>
        <dsp:cNvPr id="0" name=""/>
        <dsp:cNvSpPr/>
      </dsp:nvSpPr>
      <dsp:spPr>
        <a:xfrm>
          <a:off x="2190378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14350" y="3033138"/>
        <a:ext cx="25186" cy="5037"/>
      </dsp:txXfrm>
    </dsp:sp>
    <dsp:sp modelId="{E26E7AFB-DA2A-4716-9D0F-51DE27790D90}">
      <dsp:nvSpPr>
        <dsp:cNvPr id="0" name=""/>
        <dsp:cNvSpPr/>
      </dsp:nvSpPr>
      <dsp:spPr>
        <a:xfrm>
          <a:off x="2044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Establish the essential facts of the matter </a:t>
          </a:r>
          <a:endParaRPr lang="en-GB" sz="1900" kern="1200">
            <a:solidFill>
              <a:schemeClr val="tx1"/>
            </a:solidFill>
          </a:endParaRPr>
        </a:p>
      </dsp:txBody>
      <dsp:txXfrm>
        <a:off x="2044" y="2378616"/>
        <a:ext cx="2190133" cy="1314080"/>
      </dsp:txXfrm>
    </dsp:sp>
    <dsp:sp modelId="{BEEEAB1E-D077-497D-BE22-04CB9515DAF2}">
      <dsp:nvSpPr>
        <dsp:cNvPr id="0" name=""/>
        <dsp:cNvSpPr/>
      </dsp:nvSpPr>
      <dsp:spPr>
        <a:xfrm>
          <a:off x="4884243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08215" y="3033138"/>
        <a:ext cx="25186" cy="5037"/>
      </dsp:txXfrm>
    </dsp:sp>
    <dsp:sp modelId="{0407373B-B4E1-45C7-99CE-43276EE4805F}">
      <dsp:nvSpPr>
        <dsp:cNvPr id="0" name=""/>
        <dsp:cNvSpPr/>
      </dsp:nvSpPr>
      <dsp:spPr>
        <a:xfrm>
          <a:off x="2695909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>
              <a:solidFill>
                <a:schemeClr val="tx1"/>
              </a:solidFill>
            </a:rPr>
            <a:t>Keep records of all investigation meetings held </a:t>
          </a:r>
          <a:endParaRPr lang="en-GB" sz="1900" kern="1200">
            <a:solidFill>
              <a:schemeClr val="tx1"/>
            </a:solidFill>
          </a:endParaRPr>
        </a:p>
      </dsp:txBody>
      <dsp:txXfrm>
        <a:off x="2695909" y="2378616"/>
        <a:ext cx="2190133" cy="1314080"/>
      </dsp:txXfrm>
    </dsp:sp>
    <dsp:sp modelId="{BB30F394-B3C6-4755-A81F-315EA8417C3A}">
      <dsp:nvSpPr>
        <dsp:cNvPr id="0" name=""/>
        <dsp:cNvSpPr/>
      </dsp:nvSpPr>
      <dsp:spPr>
        <a:xfrm>
          <a:off x="7578107" y="2989937"/>
          <a:ext cx="473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3130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802079" y="3033138"/>
        <a:ext cx="25186" cy="5037"/>
      </dsp:txXfrm>
    </dsp:sp>
    <dsp:sp modelId="{7162CE1A-08B0-46FB-B6BE-33AB7895E2F4}">
      <dsp:nvSpPr>
        <dsp:cNvPr id="0" name=""/>
        <dsp:cNvSpPr/>
      </dsp:nvSpPr>
      <dsp:spPr>
        <a:xfrm>
          <a:off x="5389773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Reach a conclusion on what did or did not happen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389773" y="2378616"/>
        <a:ext cx="2190133" cy="1314080"/>
      </dsp:txXfrm>
    </dsp:sp>
    <dsp:sp modelId="{F8B5BCDC-C4CC-47FA-970D-944F74E0CF59}">
      <dsp:nvSpPr>
        <dsp:cNvPr id="0" name=""/>
        <dsp:cNvSpPr/>
      </dsp:nvSpPr>
      <dsp:spPr>
        <a:xfrm>
          <a:off x="8083638" y="2378616"/>
          <a:ext cx="2190133" cy="13140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baseline="0" dirty="0">
              <a:solidFill>
                <a:schemeClr val="tx1"/>
              </a:solidFill>
            </a:rPr>
            <a:t>Complete a report presenting the factual findings 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8083638" y="2378616"/>
        <a:ext cx="2190133" cy="131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B03E9-B43E-4240-B8BE-9693C4F6918A}" type="datetimeFigureOut">
              <a:rPr lang="en-GB" smtClean="0"/>
              <a:pPr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9BD3-A279-4E04-B369-5361E8050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8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AF89CF05-797F-4CE7-9261-B051E1540D20}" type="datetimeFigureOut">
              <a:rPr lang="en-GB" smtClean="0"/>
              <a:pPr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ACA5155-D073-4B5B-AB9C-58F9391D55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5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4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2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5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40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760413"/>
            <a:ext cx="6770687" cy="3808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64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1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1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88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854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7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22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86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3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6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5155-D073-4B5B-AB9C-58F9391D55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2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74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1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4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7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A5155-D073-4B5B-AB9C-58F9391D552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33" name="Right Triangle 32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29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2"/>
              </a:buClr>
              <a:buFontTx/>
              <a:buNone/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8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dark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9054A-7E8C-8314-CC05-C9CCEF213173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ts val="37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22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43210" y="2205658"/>
            <a:ext cx="4392486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4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46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970F8C-CDDE-34AC-E579-CA08E1274C33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39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67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39690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>
              <a:alpha val="45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CE68F-A729-01DE-0AE3-5BE3C30BF1E6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3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0"/>
            <a:ext cx="9937104" cy="295232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blue">
    <p:bg>
      <p:bgPr>
        <a:solidFill>
          <a:srgbClr val="2BB8C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BB8CF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C29C2B-6B67-315D-AD1B-23842E3854F6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716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ribena">
    <p:bg>
      <p:bgPr>
        <a:solidFill>
          <a:srgbClr val="5C42A5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3512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C42A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5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FF6738-2ACC-5742-32A3-0E4808C1C052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757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7588" y="0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3186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3100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</p:spTree>
    <p:extLst>
      <p:ext uri="{BB962C8B-B14F-4D97-AF65-F5344CB8AC3E}">
        <p14:creationId xmlns:p14="http://schemas.microsoft.com/office/powerpoint/2010/main" val="309574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BAB629-F9D1-DBAA-8A18-9D391457BEB0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48C3-461B-5379-5E04-C27C456C0B2E}"/>
              </a:ext>
            </a:extLst>
          </p:cNvPr>
          <p:cNvSpPr/>
          <p:nvPr userDrawn="1"/>
        </p:nvSpPr>
        <p:spPr>
          <a:xfrm>
            <a:off x="-15906" y="10798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22262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6198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321716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483" y="1917626"/>
            <a:ext cx="10452067" cy="43924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7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F760C7-0848-80FA-B10F-4E37EB60ACC3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FC5F595-892E-7E05-59D2-474A238F4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2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81416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large 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483" y="1989637"/>
            <a:ext cx="10452067" cy="41764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</a:t>
            </a:r>
          </a:p>
          <a:p>
            <a:pPr lvl="0"/>
            <a:r>
              <a:rPr lang="en-US" dirty="0"/>
              <a:t>Large bullet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D13D25-23A1-0458-C55A-1125F5DE5F91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220E1C1-E260-A72C-1DEA-9A9371B09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0187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6357C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3611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6357C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6357C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9C5A24-DB95-3FE4-C900-5C2B17BDB0AC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615C3F-11D9-6704-36CC-BA8208A7B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1752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_white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78C074-D859-56C7-9B89-DCC4E8A7EF2F}"/>
              </a:ext>
            </a:extLst>
          </p:cNvPr>
          <p:cNvCxnSpPr>
            <a:cxnSpLocks/>
          </p:cNvCxnSpPr>
          <p:nvPr userDrawn="1"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rgbClr val="46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1BCC28E-9A1F-8B1D-9430-365697995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905570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1" cap="all" spc="200" baseline="0">
                <a:solidFill>
                  <a:srgbClr val="4C357C"/>
                </a:solidFill>
              </a:defRPr>
            </a:lvl1pPr>
            <a:lvl2pPr marL="0" indent="0">
              <a:buFontTx/>
              <a:buNone/>
              <a:defRPr sz="2000" b="1" cap="all" spc="300" baseline="0">
                <a:solidFill>
                  <a:srgbClr val="369CBC"/>
                </a:solidFill>
              </a:defRPr>
            </a:lvl2pPr>
          </a:lstStyle>
          <a:p>
            <a:pPr lvl="0"/>
            <a:r>
              <a:rPr lang="en-GB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082091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2C28E34-3387-E066-5D8F-1C5D1E506AE0}"/>
              </a:ext>
            </a:extLst>
          </p:cNvPr>
          <p:cNvSpPr/>
          <p:nvPr userDrawn="1"/>
        </p:nvSpPr>
        <p:spPr>
          <a:xfrm>
            <a:off x="0" y="-8930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E7550-30C0-3D17-2E59-8685729AEE21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SIng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AF7458-B44A-E2DF-C53F-691FF618B5E9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69F3B5-7644-455C-2F1E-219128C9E812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44B8666F-2504-9A5A-6D09-4B9A229DD7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75983" y="3177236"/>
            <a:ext cx="8643210" cy="542383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32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3795" y="3863634"/>
            <a:ext cx="8643210" cy="358250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631929" y="4365899"/>
            <a:ext cx="8931317" cy="1058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153887" y="1011676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wo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DE48F2-A931-C7FB-3EFD-56B6CA00FEB6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6BA17C-6197-62C5-1917-81F29407816B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A34D228-BA5D-9242-8657-DE4A32D866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7636" y="3429687"/>
            <a:ext cx="4347703" cy="419284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2800" b="1" cap="none" spc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77636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911661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41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577766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41" y="3429688"/>
            <a:ext cx="4347703" cy="422655"/>
          </a:xfrm>
          <a:prstGeom prst="rect">
            <a:avLst/>
          </a:prstGeom>
        </p:spPr>
        <p:txBody>
          <a:bodyPr lIns="288000" tIns="108000" rIns="28800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289974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969127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6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sheet 6 peo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A0A5B5-11B4-5C7B-945A-F5D757F834E8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0BE5FA-0860-76AF-42A6-DCA4C6B2E422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FC66354-ACC8-A4A7-36E2-BB85C16832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79C19DE-823D-491C-4030-3525F9F9AB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52801" y="180691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142F7C-4873-C25C-9E60-56B246DFA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134" y="2833105"/>
            <a:ext cx="3197222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89137FD-447A-7F17-ED73-46ADC5939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134" y="3256526"/>
            <a:ext cx="3197222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 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687323FD-557F-F9EC-259D-B4F8638A30E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44653" y="1818570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09FAFA1-9857-77BC-121F-3E27EAC47F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0267" y="2844761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5BE794C3-376C-200F-5675-B0B975D82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70267" y="3268182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 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0739A1A-09F0-CE49-F8A3-6F67BC0A484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97778" y="181478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3D2EB20-6674-46CE-FCC0-F1CE566E0D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8402" y="2840975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55E7696-06A8-60E9-CBAC-B99CF9D64B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8402" y="3264396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732B8B20-CA66-E3F5-D789-6309FA8B39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852801" y="4183178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86D0EC1-E7FE-4670-7DEB-62C976DFE3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134" y="5235122"/>
            <a:ext cx="3197222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AED3A19-E2BD-6E0F-072F-1AE88CD1F46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134" y="5658543"/>
            <a:ext cx="3197222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0C6B73F4-C9AA-F1F5-D76C-45E82A75F0B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539643" y="4194834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33C8F17-A274-8D40-B587-6063FACD3C9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70267" y="5246778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B5102C-16E7-F080-E0D7-DB6FB12F6F9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0267" y="5670199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10D12B4-5FBD-5597-EACD-40E54BFCBC1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97778" y="4191048"/>
            <a:ext cx="1115887" cy="11071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7B40BB2-EB6E-E1D0-8782-4E8170A0F8A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28402" y="5242992"/>
            <a:ext cx="3254640" cy="419100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spcBef>
                <a:spcPts val="0"/>
              </a:spcBef>
              <a:buNone/>
              <a:defRPr sz="2000" b="1" kern="7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A488CBF-3D10-A37F-662C-82C2D6D7733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28402" y="5666413"/>
            <a:ext cx="3254640" cy="561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000" b="0" i="0" kern="100" cap="none" spc="5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000" b="1">
                <a:solidFill>
                  <a:srgbClr val="46357C"/>
                </a:solidFill>
              </a:defRPr>
            </a:lvl2pPr>
          </a:lstStyle>
          <a:p>
            <a:pPr lvl="0"/>
            <a:r>
              <a:rPr lang="en-GB" dirty="0"/>
              <a:t>ROLE and job title</a:t>
            </a:r>
            <a:br>
              <a:rPr lang="en-GB" dirty="0"/>
            </a:br>
            <a:r>
              <a:rPr lang="en-GB" dirty="0"/>
              <a:t>department / division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FAFDC23-FEA2-30A4-B637-519EFF798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483" y="833562"/>
            <a:ext cx="10560050" cy="508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8F74E-A830-A77B-11FD-9820F824B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6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hre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19" name="Rectangle 1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0" name="Right Triangle 1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72428" y="1746195"/>
            <a:ext cx="3457284" cy="41928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0" bIns="0" anchor="b" anchorCtr="0">
            <a:noAutofit/>
          </a:bodyPr>
          <a:lstStyle>
            <a:lvl1pPr algn="l">
              <a:defRPr sz="28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2428" y="2290961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421783" y="1746196"/>
            <a:ext cx="3745391" cy="7474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60995" y="3661678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10351" y="3141763"/>
            <a:ext cx="3745391" cy="722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1912" y="5170975"/>
            <a:ext cx="3424641" cy="19390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90788" y="4636746"/>
            <a:ext cx="3745391" cy="73726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763575" y="3159585"/>
            <a:ext cx="3466136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96696" y="4636746"/>
            <a:ext cx="3457284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05099" y="1363071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1711437" y="2825428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1705099" y="4293890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631929" y="571853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A5E6F5-5CA2-84A3-C6AA-7E034FFB10E9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00">
              <a:alpha val="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40472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7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9665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7708" y="-5944"/>
            <a:ext cx="8408005" cy="6865532"/>
            <a:chOff x="0" y="-5944"/>
            <a:chExt cx="8408005" cy="6865532"/>
          </a:xfrm>
          <a:solidFill>
            <a:srgbClr val="5E47A7">
              <a:alpha val="2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87" y="2925738"/>
            <a:ext cx="3207436" cy="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age Cream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DEAF3-BCD4-9AC0-AB67-1C2DEFF2F2A4}"/>
              </a:ext>
            </a:extLst>
          </p:cNvPr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17028D-2D6B-E1FA-7620-DF6317A10FDC}"/>
                </a:ext>
              </a:extLst>
            </p:cNvPr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1FEA7DB5-051D-17A3-B7A0-05ECB71B51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FE021B0-AC0A-97DC-0195-BE0F966A9DF8}"/>
              </a:ext>
            </a:extLst>
          </p:cNvPr>
          <p:cNvSpPr/>
          <p:nvPr userDrawn="1"/>
        </p:nvSpPr>
        <p:spPr>
          <a:xfrm>
            <a:off x="-1" y="-5944"/>
            <a:ext cx="12195176" cy="6865532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3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900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5626" y="2133651"/>
            <a:ext cx="10563924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07950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0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063750" indent="-2667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5AC4B-456A-557A-39EB-240B54A56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Page - Ribe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5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399" b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133653"/>
            <a:ext cx="10275817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3" indent="-34290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28656" indent="-26670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15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079509" indent="-18415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9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063767" indent="-266702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9869B-5403-B486-ED95-6C0F3DE82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7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Page Cream">
    <p:bg>
      <p:bgPr>
        <a:solidFill>
          <a:srgbClr val="E1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970492" y="4509914"/>
            <a:ext cx="2720064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to add brand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981523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900" b="1">
                <a:solidFill>
                  <a:srgbClr val="4A336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2" y="2133651"/>
            <a:ext cx="7394747" cy="42535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100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1pPr>
            <a:lvl2pPr marL="62865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07950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000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063750" indent="-2667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976" y="399828"/>
            <a:ext cx="1971494" cy="5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Ribena">
    <p:bg>
      <p:bgPr>
        <a:solidFill>
          <a:srgbClr val="553D99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A2C10-6A8B-D025-C352-808DFED70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00"/>
                    </a14:imgEffect>
                    <a14:imgEffect>
                      <a14:brightnessContrast bright="-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0" y="-3"/>
            <a:ext cx="12195175" cy="68595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DE9DA-691A-DC04-B1D9-8DFE1CE17CAD}"/>
              </a:ext>
            </a:extLst>
          </p:cNvPr>
          <p:cNvSpPr/>
          <p:nvPr userDrawn="1"/>
        </p:nvSpPr>
        <p:spPr>
          <a:xfrm>
            <a:off x="0" y="0"/>
            <a:ext cx="12193911" cy="6859591"/>
          </a:xfrm>
          <a:prstGeom prst="rect">
            <a:avLst/>
          </a:prstGeom>
          <a:solidFill>
            <a:srgbClr val="0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64FCA06-9383-581A-7318-8C67757D20E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41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8995" y="2493690"/>
            <a:ext cx="7128792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3600" b="1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5900473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F4AE2-CA49-CA6D-6245-08A39B5AC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637A59-7D4A-BDDE-F993-C6B3C95C5BF8}"/>
              </a:ext>
            </a:extLst>
          </p:cNvPr>
          <p:cNvCxnSpPr>
            <a:cxnSpLocks/>
          </p:cNvCxnSpPr>
          <p:nvPr userDrawn="1"/>
        </p:nvCxnSpPr>
        <p:spPr>
          <a:xfrm>
            <a:off x="768995" y="4857787"/>
            <a:ext cx="97210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7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33" name="Right Triangle 32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29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2"/>
              </a:buClr>
              <a:buFontTx/>
              <a:buNone/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5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58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 noChangeAspect="1"/>
          </p:cNvSpPr>
          <p:nvPr userDrawn="1"/>
        </p:nvSpPr>
        <p:spPr>
          <a:xfrm rot="10800000">
            <a:off x="7967138" y="0"/>
            <a:ext cx="4225380" cy="616609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11" name="Right Triangle 10"/>
          <p:cNvSpPr>
            <a:spLocks noChangeAspect="1"/>
          </p:cNvSpPr>
          <p:nvPr userDrawn="1"/>
        </p:nvSpPr>
        <p:spPr>
          <a:xfrm rot="10800000">
            <a:off x="7969795" y="0"/>
            <a:ext cx="4225380" cy="6166098"/>
          </a:xfrm>
          <a:prstGeom prst="rtTriangle">
            <a:avLst/>
          </a:prstGeom>
          <a:solidFill>
            <a:srgbClr val="4ED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5626" y="2374725"/>
            <a:ext cx="8095480" cy="210754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Title of your PowerPoint Presentation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5626" y="5002863"/>
            <a:ext cx="8095480" cy="10961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ts val="3468"/>
              </a:lnSpc>
              <a:spcBef>
                <a:spcPts val="0"/>
              </a:spcBef>
              <a:spcAft>
                <a:spcPts val="267"/>
              </a:spcAft>
              <a:buClr>
                <a:srgbClr val="007C85"/>
              </a:buClr>
              <a:buSzTx/>
              <a:buFont typeface="Arial" pitchFamily="34" charset="0"/>
              <a:buNone/>
              <a:tabLst/>
              <a:defRPr sz="2134" cap="all" spc="67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Susan McDonald – Partner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15626" y="288338"/>
            <a:ext cx="4033498" cy="5046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buNone/>
              <a:defRPr sz="1600" cap="all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ENTER DATE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5626" y="4849185"/>
            <a:ext cx="87392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Ribena">
    <p:bg>
      <p:bgPr>
        <a:solidFill>
          <a:srgbClr val="553D99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3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rgbClr val="433086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rgbClr val="4330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urple">
    <p:bg>
      <p:bgPr>
        <a:solidFill>
          <a:srgbClr val="4D3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2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5175" cy="6856616"/>
          </a:xfrm>
          <a:prstGeom prst="rect">
            <a:avLst/>
          </a:prstGeom>
        </p:spPr>
        <p:txBody>
          <a:bodyPr lIns="1080000" tIns="684000" rIns="1080000"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icon below to insert a background picture. Then right click on the picture and select ‘send to back’. Enter text in the box.</a:t>
            </a:r>
          </a:p>
        </p:txBody>
      </p:sp>
    </p:spTree>
    <p:extLst>
      <p:ext uri="{BB962C8B-B14F-4D97-AF65-F5344CB8AC3E}">
        <p14:creationId xmlns:p14="http://schemas.microsoft.com/office/powerpoint/2010/main" val="196489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9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urple">
    <p:bg>
      <p:bgPr>
        <a:solidFill>
          <a:srgbClr val="4D3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</p:grpSpPr>
        <p:sp>
          <p:nvSpPr>
            <p:cNvPr id="18" name="Rectangle 1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9" name="Right Triangle 1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solidFill>
              <a:srgbClr val="433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4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310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4ED7A7">
              <a:alpha val="71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>
            <a:off x="4009355" y="1557586"/>
            <a:ext cx="0" cy="4585451"/>
          </a:xfrm>
          <a:prstGeom prst="line">
            <a:avLst/>
          </a:prstGeom>
          <a:ln w="952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13411" y="1678742"/>
            <a:ext cx="6886427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3086"/>
              </a:buClr>
              <a:buFont typeface="Arial" panose="020B0604020202020204" pitchFamily="34" charset="0"/>
              <a:buChar char="•"/>
              <a:defRPr sz="25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33086"/>
              </a:buClr>
              <a:buFont typeface="Arial" panose="020B0604020202020204" pitchFamily="34" charset="0"/>
              <a:buChar char="◦"/>
              <a:defRPr sz="22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33086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965673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rgbClr val="46357C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54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dark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0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ts val="37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22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43210" y="2205658"/>
            <a:ext cx="4392486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13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46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ext box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25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588" y="2205658"/>
            <a:ext cx="0" cy="3450432"/>
          </a:xfrm>
          <a:prstGeom prst="line">
            <a:avLst/>
          </a:prstGeom>
          <a:ln w="15875">
            <a:solidFill>
              <a:srgbClr val="433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345059" y="2205658"/>
            <a:ext cx="4392489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60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statement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1643" y="2205659"/>
            <a:ext cx="4392488" cy="3450432"/>
          </a:xfrm>
          <a:prstGeom prst="rect">
            <a:avLst/>
          </a:prstGeom>
        </p:spPr>
        <p:txBody>
          <a:bodyPr tIns="0" bIns="108000" anchor="ctr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146E8E">
              <a:alpha val="39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7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-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4508" y="2130678"/>
            <a:ext cx="8186159" cy="2592288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bg1"/>
            </a:solidFill>
          </a:ln>
        </p:spPr>
        <p:txBody>
          <a:bodyPr lIns="324000" tIns="216000" rIns="324000" bIns="216000" anchor="ctr" anchorCtr="0">
            <a:normAutofit/>
          </a:bodyPr>
          <a:lstStyle>
            <a:lvl1pPr algn="ctr">
              <a:defRPr sz="3400" b="1" cap="none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Section Title or </a:t>
            </a:r>
            <a:br>
              <a:rPr lang="en-US" dirty="0"/>
            </a:br>
            <a:r>
              <a:rPr lang="en-US" dirty="0"/>
              <a:t>Statement Goes Here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5175" cy="6856616"/>
          </a:xfrm>
          <a:prstGeom prst="rect">
            <a:avLst/>
          </a:prstGeom>
        </p:spPr>
        <p:txBody>
          <a:bodyPr lIns="1080000" tIns="684000" rIns="1080000"/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icon below to insert a background picture. Then right click on the picture and select ‘send to back’. Enter text in the box.</a:t>
            </a:r>
          </a:p>
        </p:txBody>
      </p:sp>
    </p:spTree>
    <p:extLst>
      <p:ext uri="{BB962C8B-B14F-4D97-AF65-F5344CB8AC3E}">
        <p14:creationId xmlns:p14="http://schemas.microsoft.com/office/powerpoint/2010/main" val="6671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rgbClr val="433086">
              <a:alpha val="67000"/>
            </a:srgb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3655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- green">
    <p:bg>
      <p:bgPr>
        <a:solidFill>
          <a:srgbClr val="2BDEA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4288"/>
            <a:ext cx="8408005" cy="6865532"/>
            <a:chOff x="0" y="-5944"/>
            <a:chExt cx="8408005" cy="6865532"/>
          </a:xfrm>
          <a:solidFill>
            <a:srgbClr val="1EC08E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624978" y="1485578"/>
            <a:ext cx="10945217" cy="4752528"/>
          </a:xfrm>
          <a:prstGeom prst="rect">
            <a:avLst/>
          </a:prstGeom>
          <a:solidFill>
            <a:schemeClr val="bg1">
              <a:alpha val="32000"/>
            </a:schemeClr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979" y="1485578"/>
            <a:ext cx="10945216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0290" y="2205658"/>
            <a:ext cx="4823842" cy="3450432"/>
          </a:xfrm>
          <a:prstGeom prst="rect">
            <a:avLst/>
          </a:prstGeom>
          <a:noFill/>
          <a:ln w="6350">
            <a:noFill/>
          </a:ln>
        </p:spPr>
        <p:txBody>
          <a:bodyPr lIns="108000" tIns="108000" rIns="108000" bIns="396000" anchor="ctr" anchorCtr="0">
            <a:normAutofit/>
          </a:bodyPr>
          <a:lstStyle>
            <a:lvl1pPr algn="l">
              <a:lnSpc>
                <a:spcPct val="100000"/>
              </a:lnSpc>
              <a:defRPr sz="2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here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01738" y="2205658"/>
            <a:ext cx="4391793" cy="3450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655450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29AFC5">
              <a:alpha val="45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6357C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5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0"/>
            <a:ext cx="9937104" cy="295232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772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696987" y="1485578"/>
            <a:ext cx="10801200" cy="4752528"/>
          </a:xfrm>
          <a:prstGeom prst="rect">
            <a:avLst/>
          </a:prstGeom>
          <a:solidFill>
            <a:srgbClr val="0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96987" y="1485578"/>
            <a:ext cx="10801200" cy="4752527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9035" y="2853731"/>
            <a:ext cx="9937104" cy="309634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Acit</a:t>
            </a:r>
            <a:r>
              <a:rPr lang="en-US" dirty="0"/>
              <a:t> </a:t>
            </a:r>
            <a:r>
              <a:rPr lang="en-US" dirty="0" err="1"/>
              <a:t>audam</a:t>
            </a:r>
            <a:r>
              <a:rPr lang="en-US" dirty="0"/>
              <a:t> in </a:t>
            </a:r>
            <a:r>
              <a:rPr lang="en-US" dirty="0" err="1"/>
              <a:t>nihillore</a:t>
            </a:r>
            <a:r>
              <a:rPr lang="en-US" dirty="0"/>
              <a:t> is ne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lati</a:t>
            </a:r>
            <a:r>
              <a:rPr lang="en-US" dirty="0"/>
              <a:t> dis et </a:t>
            </a:r>
            <a:r>
              <a:rPr lang="en-US" dirty="0" err="1"/>
              <a:t>occulla</a:t>
            </a:r>
            <a:r>
              <a:rPr lang="en-US" dirty="0"/>
              <a:t> </a:t>
            </a:r>
            <a:r>
              <a:rPr lang="en-US" dirty="0" err="1"/>
              <a:t>cculparitia</a:t>
            </a:r>
            <a:r>
              <a:rPr lang="en-US" dirty="0"/>
              <a:t> </a:t>
            </a:r>
            <a:r>
              <a:rPr lang="en-US" dirty="0" err="1"/>
              <a:t>excerate</a:t>
            </a:r>
            <a:r>
              <a:rPr lang="en-US" dirty="0"/>
              <a:t> sit </a:t>
            </a:r>
            <a:r>
              <a:rPr lang="en-US" dirty="0" err="1"/>
              <a:t>recea</a:t>
            </a:r>
            <a:r>
              <a:rPr lang="en-US" dirty="0"/>
              <a:t> </a:t>
            </a:r>
            <a:r>
              <a:rPr lang="en-US" dirty="0" err="1"/>
              <a:t>saped</a:t>
            </a:r>
            <a:r>
              <a:rPr lang="en-US" dirty="0"/>
              <a:t> </a:t>
            </a:r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doluptia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occatem</a:t>
            </a:r>
            <a:r>
              <a:rPr lang="en-US" dirty="0"/>
              <a:t> </a:t>
            </a:r>
            <a:r>
              <a:rPr lang="en-US" dirty="0" err="1"/>
              <a:t>voluptaque</a:t>
            </a:r>
            <a:r>
              <a:rPr lang="en-US" dirty="0"/>
              <a:t> </a:t>
            </a:r>
            <a:r>
              <a:rPr lang="en-US" dirty="0" err="1"/>
              <a:t>sae</a:t>
            </a:r>
            <a:r>
              <a:rPr lang="en-US" dirty="0"/>
              <a:t> que </a:t>
            </a:r>
            <a:r>
              <a:rPr lang="en-US" dirty="0" err="1"/>
              <a:t>doluptatior</a:t>
            </a:r>
            <a:r>
              <a:rPr lang="en-US" dirty="0"/>
              <a:t> re cone la </a:t>
            </a:r>
            <a:r>
              <a:rPr lang="en-US" dirty="0" err="1"/>
              <a:t>ium</a:t>
            </a:r>
            <a:r>
              <a:rPr lang="en-US" dirty="0"/>
              <a:t> is </a:t>
            </a:r>
            <a:r>
              <a:rPr lang="en-US" dirty="0" err="1"/>
              <a:t>dolut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cullis</a:t>
            </a:r>
            <a:r>
              <a:rPr lang="en-US" dirty="0"/>
              <a:t> </a:t>
            </a:r>
            <a:r>
              <a:rPr lang="en-US" dirty="0" err="1"/>
              <a:t>magniam</a:t>
            </a:r>
            <a:r>
              <a:rPr lang="en-US" dirty="0"/>
              <a:t> quo di ad </a:t>
            </a:r>
            <a:r>
              <a:rPr lang="en-US" dirty="0" err="1"/>
              <a:t>eium</a:t>
            </a:r>
            <a:r>
              <a:rPr lang="en-US" dirty="0"/>
              <a:t> </a:t>
            </a:r>
            <a:r>
              <a:rPr lang="en-US" dirty="0" err="1"/>
              <a:t>endite</a:t>
            </a:r>
            <a:r>
              <a:rPr lang="en-US" dirty="0"/>
              <a:t> ate </a:t>
            </a:r>
            <a:r>
              <a:rPr lang="en-US" dirty="0" err="1"/>
              <a:t>ditis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29037" y="1846263"/>
            <a:ext cx="9937426" cy="9354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400"/>
              </a:lnSpc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blue">
    <p:bg>
      <p:bgPr>
        <a:solidFill>
          <a:srgbClr val="2BB8C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716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BB8CF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ribena">
    <p:bg>
      <p:bgPr>
        <a:solidFill>
          <a:srgbClr val="5C42A5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3512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C42A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1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557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29035" y="3861274"/>
            <a:ext cx="4883677" cy="201622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288000" bIns="108000" anchor="b" anchorCtr="0">
            <a:noAutofit/>
          </a:bodyPr>
          <a:lstStyle>
            <a:lvl1pPr algn="l">
              <a:defRPr sz="3800" b="1" cap="none" spc="0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Add caption - big picture box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blue">
    <p:bg>
      <p:bgPr>
        <a:solidFill>
          <a:srgbClr val="29AFC5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757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7588" y="0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3186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3100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</p:spTree>
    <p:extLst>
      <p:ext uri="{BB962C8B-B14F-4D97-AF65-F5344CB8AC3E}">
        <p14:creationId xmlns:p14="http://schemas.microsoft.com/office/powerpoint/2010/main" val="483130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46BD23-7F63-2E94-6E90-8CA5CD31556D}"/>
              </a:ext>
            </a:extLst>
          </p:cNvPr>
          <p:cNvSpPr/>
          <p:nvPr userDrawn="1"/>
        </p:nvSpPr>
        <p:spPr>
          <a:xfrm>
            <a:off x="-1" y="9815"/>
            <a:ext cx="12195176" cy="6849773"/>
          </a:xfrm>
          <a:prstGeom prst="rect">
            <a:avLst/>
          </a:prstGeom>
          <a:solidFill>
            <a:srgbClr val="00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 - green">
    <p:bg>
      <p:bgPr>
        <a:solidFill>
          <a:srgbClr val="2BDEA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79514" y="-6349"/>
            <a:ext cx="6097589" cy="6865532"/>
          </a:xfrm>
          <a:custGeom>
            <a:avLst/>
            <a:gdLst>
              <a:gd name="connsiteX0" fmla="*/ 0 w 6097589"/>
              <a:gd name="connsiteY0" fmla="*/ 0 h 6865532"/>
              <a:gd name="connsiteX1" fmla="*/ 6097589 w 6097589"/>
              <a:gd name="connsiteY1" fmla="*/ 0 h 6865532"/>
              <a:gd name="connsiteX2" fmla="*/ 6097589 w 6097589"/>
              <a:gd name="connsiteY2" fmla="*/ 6863654 h 6865532"/>
              <a:gd name="connsiteX3" fmla="*/ 4617317 w 6097589"/>
              <a:gd name="connsiteY3" fmla="*/ 6865532 h 68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7589" h="6865532">
                <a:moveTo>
                  <a:pt x="0" y="0"/>
                </a:moveTo>
                <a:lnTo>
                  <a:pt x="6097589" y="0"/>
                </a:lnTo>
                <a:lnTo>
                  <a:pt x="6097589" y="6863654"/>
                </a:lnTo>
                <a:lnTo>
                  <a:pt x="4617317" y="6865532"/>
                </a:lnTo>
                <a:close/>
              </a:path>
            </a:pathLst>
          </a:custGeom>
        </p:spPr>
        <p:txBody>
          <a:bodyPr wrap="square" tIns="2844000" rIns="396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None/>
              <a:defRPr sz="25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2" y="-6350"/>
            <a:ext cx="10718425" cy="6865938"/>
            <a:chOff x="-2" y="-6350"/>
            <a:chExt cx="10718425" cy="6865938"/>
          </a:xfrm>
        </p:grpSpPr>
        <p:sp>
          <p:nvSpPr>
            <p:cNvPr id="12" name="Rectangle 11"/>
            <p:cNvSpPr/>
            <p:nvPr userDrawn="1"/>
          </p:nvSpPr>
          <p:spPr>
            <a:xfrm rot="10800000">
              <a:off x="-2" y="0"/>
              <a:ext cx="6097589" cy="6859588"/>
            </a:xfrm>
            <a:prstGeom prst="rect">
              <a:avLst/>
            </a:prstGeom>
            <a:solidFill>
              <a:srgbClr val="2BDEA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6097587" y="-6350"/>
              <a:ext cx="4620836" cy="6865532"/>
            </a:xfrm>
            <a:prstGeom prst="rtTriangle">
              <a:avLst/>
            </a:prstGeom>
            <a:solidFill>
              <a:srgbClr val="2BDEA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73052" y="3111282"/>
            <a:ext cx="6265142" cy="216024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  <a:defRPr sz="19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US" dirty="0"/>
              <a:t>Me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voluptae</a:t>
            </a:r>
            <a:r>
              <a:rPr lang="en-US" dirty="0"/>
              <a:t> </a:t>
            </a:r>
            <a:r>
              <a:rPr lang="en-US" dirty="0" err="1"/>
              <a:t>nimos</a:t>
            </a:r>
            <a:r>
              <a:rPr lang="en-US" dirty="0"/>
              <a:t> </a:t>
            </a:r>
            <a:r>
              <a:rPr lang="en-US" dirty="0" err="1"/>
              <a:t>dempori</a:t>
            </a:r>
            <a:r>
              <a:rPr lang="en-US" dirty="0"/>
              <a:t> </a:t>
            </a:r>
            <a:r>
              <a:rPr lang="en-US" dirty="0" err="1"/>
              <a:t>onsequibus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dendam</a:t>
            </a:r>
            <a:r>
              <a:rPr lang="en-US" dirty="0"/>
              <a:t> as </a:t>
            </a:r>
            <a:r>
              <a:rPr lang="en-US" dirty="0" err="1"/>
              <a:t>dipsandigni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porro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atiaest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quunt</a:t>
            </a:r>
            <a:r>
              <a:rPr lang="en-US" dirty="0"/>
              <a:t> re </a:t>
            </a:r>
            <a:r>
              <a:rPr lang="en-US" dirty="0" err="1"/>
              <a:t>offic</a:t>
            </a:r>
            <a:r>
              <a:rPr lang="en-US" dirty="0"/>
              <a:t> tem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debitib</a:t>
            </a:r>
            <a:r>
              <a:rPr lang="en-US" dirty="0"/>
              <a:t> </a:t>
            </a:r>
            <a:r>
              <a:rPr lang="en-US" dirty="0" err="1"/>
              <a:t>earibus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doluptatem</a:t>
            </a:r>
            <a:r>
              <a:rPr lang="en-US" dirty="0"/>
              <a:t>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73051" y="1671196"/>
            <a:ext cx="4968551" cy="1223491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2800" b="1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Add a statement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277313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3013" y="6198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553D99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371380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1449635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ic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75579" y="-6350"/>
            <a:ext cx="8412162" cy="6870749"/>
          </a:xfrm>
          <a:custGeom>
            <a:avLst/>
            <a:gdLst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0 w 8412162"/>
              <a:gd name="connsiteY3" fmla="*/ 6865938 h 6865938"/>
              <a:gd name="connsiteX4" fmla="*/ 0 w 8412162"/>
              <a:gd name="connsiteY4" fmla="*/ 0 h 6865938"/>
              <a:gd name="connsiteX0" fmla="*/ 0 w 8412162"/>
              <a:gd name="connsiteY0" fmla="*/ 0 h 6865938"/>
              <a:gd name="connsiteX1" fmla="*/ 8412162 w 8412162"/>
              <a:gd name="connsiteY1" fmla="*/ 0 h 6865938"/>
              <a:gd name="connsiteX2" fmla="*/ 8412162 w 8412162"/>
              <a:gd name="connsiteY2" fmla="*/ 6865938 h 6865938"/>
              <a:gd name="connsiteX3" fmla="*/ 4609323 w 8412162"/>
              <a:gd name="connsiteY3" fmla="*/ 6853497 h 6865938"/>
              <a:gd name="connsiteX4" fmla="*/ 0 w 8412162"/>
              <a:gd name="connsiteY4" fmla="*/ 0 h 6865938"/>
              <a:gd name="connsiteX0" fmla="*/ 0 w 8412162"/>
              <a:gd name="connsiteY0" fmla="*/ 0 h 6870749"/>
              <a:gd name="connsiteX1" fmla="*/ 8412162 w 8412162"/>
              <a:gd name="connsiteY1" fmla="*/ 0 h 6870749"/>
              <a:gd name="connsiteX2" fmla="*/ 8412162 w 8412162"/>
              <a:gd name="connsiteY2" fmla="*/ 6865938 h 6870749"/>
              <a:gd name="connsiteX3" fmla="*/ 4620825 w 8412162"/>
              <a:gd name="connsiteY3" fmla="*/ 6870749 h 6870749"/>
              <a:gd name="connsiteX4" fmla="*/ 0 w 8412162"/>
              <a:gd name="connsiteY4" fmla="*/ 0 h 687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162" h="6870749">
                <a:moveTo>
                  <a:pt x="0" y="0"/>
                </a:moveTo>
                <a:lnTo>
                  <a:pt x="8412162" y="0"/>
                </a:lnTo>
                <a:lnTo>
                  <a:pt x="8412162" y="6865938"/>
                </a:lnTo>
                <a:lnTo>
                  <a:pt x="4620825" y="6870749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360000" anchor="ctr" anchorCtr="0"/>
          <a:lstStyle>
            <a:lvl1pPr marL="0" indent="0" algn="r">
              <a:buClr>
                <a:schemeClr val="accent2"/>
              </a:buClr>
              <a:buNone/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4160" y="3141762"/>
            <a:ext cx="4443388" cy="20162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 sz="2400" b="0" i="1" baseline="0">
                <a:solidFill>
                  <a:srgbClr val="43308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marL="0" marR="0" lvl="0" indent="0" algn="l" defTabSz="1219535" rtl="0" eaLnBrk="1" fontAlgn="auto" latinLnBrk="0" hangingPunct="1">
              <a:lnSpc>
                <a:spcPct val="100000"/>
              </a:lnSpc>
              <a:spcBef>
                <a:spcPts val="1334"/>
              </a:spcBef>
              <a:spcAft>
                <a:spcPts val="800"/>
              </a:spcAft>
              <a:buClr>
                <a:srgbClr val="4A336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quote in here. Add a quote in here.</a:t>
            </a:r>
          </a:p>
          <a:p>
            <a:pPr lvl="0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38809" y="1845618"/>
            <a:ext cx="1607079" cy="1512168"/>
          </a:xfrm>
          <a:prstGeom prst="rect">
            <a:avLst/>
          </a:prstGeom>
        </p:spPr>
        <p:txBody>
          <a:bodyPr vert="horz" wrap="none" lIns="121952" tIns="60976" rIns="121952" bIns="60976" rtlCol="0">
            <a:noAutofit/>
          </a:bodyPr>
          <a:lstStyle/>
          <a:p>
            <a:pPr marL="0" marR="0" indent="0" algn="l" defTabSz="1219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GB" sz="14500" b="0" i="0" u="none" strike="noStrike" kern="1200" cap="none" spc="-1500" normalizeH="0" baseline="0" noProof="0" dirty="0">
                <a:ln>
                  <a:noFill/>
                </a:ln>
                <a:solidFill>
                  <a:srgbClr val="43308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6893" y="5379295"/>
            <a:ext cx="3265662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433086"/>
                </a:solidFill>
              </a:defRPr>
            </a:lvl1pPr>
          </a:lstStyle>
          <a:p>
            <a:pPr lvl="0"/>
            <a:r>
              <a:rPr lang="en-GB" dirty="0"/>
              <a:t>Attribute quote here</a:t>
            </a:r>
          </a:p>
        </p:txBody>
      </p:sp>
    </p:spTree>
    <p:extLst>
      <p:ext uri="{BB962C8B-B14F-4D97-AF65-F5344CB8AC3E}">
        <p14:creationId xmlns:p14="http://schemas.microsoft.com/office/powerpoint/2010/main" val="40204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spc="0" baseline="0">
                <a:solidFill>
                  <a:srgbClr val="46357C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3" y="2421683"/>
            <a:ext cx="10275817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7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1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large bulle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3" y="2508138"/>
            <a:ext cx="9603567" cy="310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4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334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2401" b="0" i="1">
                <a:solidFill>
                  <a:srgbClr val="4A336B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334" b="0" cap="all" baseline="0">
                <a:solidFill>
                  <a:srgbClr val="4A336B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</a:t>
            </a:r>
          </a:p>
          <a:p>
            <a:pPr lvl="0"/>
            <a:r>
              <a:rPr lang="en-US" dirty="0"/>
              <a:t>Large bullet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spc="0" baseline="0">
                <a:solidFill>
                  <a:srgbClr val="46357C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3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lumn p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15626" y="1125538"/>
            <a:ext cx="10563924" cy="8691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800" b="1" baseline="0">
                <a:solidFill>
                  <a:srgbClr val="43308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3734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3611" y="2429117"/>
            <a:ext cx="4777830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•"/>
              <a:defRPr sz="2000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◦"/>
              <a:defRPr sz="1800" b="0" i="1">
                <a:solidFill>
                  <a:srgbClr val="433086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336B"/>
              </a:buClr>
              <a:buFont typeface="Arial" panose="020B0604020202020204" pitchFamily="34" charset="0"/>
              <a:buChar char="-"/>
              <a:defRPr sz="1200" b="0" cap="all" baseline="0">
                <a:solidFill>
                  <a:srgbClr val="433086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9920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69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489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SIng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9" name="Rectangle 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0" name="Right Triangle 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75983" y="3177236"/>
            <a:ext cx="8643210" cy="542383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32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3795" y="3863634"/>
            <a:ext cx="8643210" cy="358250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631929" y="4365899"/>
            <a:ext cx="8931317" cy="1058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5153887" y="1011676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0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wo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3" name="Rectangle 12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8" name="Right Triangle 17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77636" y="3429687"/>
            <a:ext cx="4347703" cy="419284"/>
          </a:xfrm>
          <a:prstGeom prst="rect">
            <a:avLst/>
          </a:prstGeom>
          <a:noFill/>
          <a:ln w="6350">
            <a:noFill/>
          </a:ln>
        </p:spPr>
        <p:txBody>
          <a:bodyPr lIns="288000" tIns="108000" rIns="288000" bIns="0" anchor="b" anchorCtr="0">
            <a:noAutofit/>
          </a:bodyPr>
          <a:lstStyle>
            <a:lvl1pPr algn="ctr">
              <a:defRPr sz="2800" b="1" cap="none" spc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77636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911661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41" y="3987351"/>
            <a:ext cx="4347703" cy="365679"/>
          </a:xfrm>
          <a:prstGeom prst="rect">
            <a:avLst/>
          </a:prstGeo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577766" y="4531268"/>
            <a:ext cx="4705748" cy="914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1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41" y="3429688"/>
            <a:ext cx="4347703" cy="422655"/>
          </a:xfrm>
          <a:prstGeom prst="rect">
            <a:avLst/>
          </a:prstGeom>
        </p:spPr>
        <p:txBody>
          <a:bodyPr lIns="288000" tIns="108000" rIns="288000" bIns="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289974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969127" y="1182224"/>
            <a:ext cx="1923025" cy="1908001"/>
          </a:xfrm>
          <a:prstGeom prst="ellipse">
            <a:avLst/>
          </a:prstGeom>
        </p:spPr>
        <p:txBody>
          <a:bodyPr/>
          <a:lstStyle>
            <a:lvl1pPr marL="0" indent="0">
              <a:buClr>
                <a:srgbClr val="2BDEA8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31929" y="551802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7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- Thre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9" name="Rectangle 18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20" name="Right Triangle 19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72428" y="1746195"/>
            <a:ext cx="3457284" cy="419284"/>
          </a:xfrm>
          <a:prstGeom prst="rect">
            <a:avLst/>
          </a:prstGeom>
          <a:noFill/>
          <a:ln w="6350">
            <a:noFill/>
          </a:ln>
        </p:spPr>
        <p:txBody>
          <a:bodyPr lIns="0" tIns="108000" rIns="0" bIns="0" anchor="b" anchorCtr="0">
            <a:noAutofit/>
          </a:bodyPr>
          <a:lstStyle>
            <a:lvl1pPr algn="l">
              <a:defRPr sz="2800" b="1" cap="none" spc="67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2428" y="2290961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421783" y="1746196"/>
            <a:ext cx="3745391" cy="74749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60995" y="3661678"/>
            <a:ext cx="3457284" cy="19360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10351" y="3141763"/>
            <a:ext cx="3745391" cy="722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1912" y="5170975"/>
            <a:ext cx="3424641" cy="19390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all" spc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390788" y="4636746"/>
            <a:ext cx="3745391" cy="73726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134"/>
              </a:lnSpc>
              <a:spcBef>
                <a:spcPts val="0"/>
              </a:spcBef>
              <a:buNone/>
              <a:defRPr sz="1400" spc="133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13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+44 Direct Dial</a:t>
            </a:r>
            <a:br>
              <a:rPr lang="en-US" dirty="0"/>
            </a:br>
            <a:r>
              <a:rPr lang="en-US" dirty="0"/>
              <a:t>+44 Mobile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763575" y="3159585"/>
            <a:ext cx="3466136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696696" y="4636746"/>
            <a:ext cx="3457284" cy="422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 Here</a:t>
            </a:r>
            <a:endParaRPr lang="en-GB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705099" y="1363071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1711437" y="2825428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1705099" y="4293890"/>
            <a:ext cx="1249301" cy="1239540"/>
          </a:xfrm>
          <a:prstGeom prst="ellipse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631929" y="5718535"/>
            <a:ext cx="8931317" cy="554711"/>
          </a:xfrm>
          <a:prstGeom prst="rect">
            <a:avLst/>
          </a:prstGeom>
        </p:spPr>
        <p:txBody>
          <a:bodyPr vert="horz" wrap="square" lIns="121952" tIns="60976" rIns="121952" bIns="60976" rtlCol="0">
            <a:no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burnesspaull.com</a:t>
            </a:r>
          </a:p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5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500" b="0" i="0" u="none" strike="noStrike" kern="1200" cap="none" spc="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BurnessPaullLLP</a:t>
            </a:r>
            <a:endParaRPr kumimoji="0" lang="en-GB" sz="1500" b="0" i="0" u="none" strike="noStrike" kern="1200" cap="none" spc="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8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40472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1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green">
    <p:bg>
      <p:bgPr>
        <a:solidFill>
          <a:srgbClr val="4ED7A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5944"/>
            <a:ext cx="8408005" cy="6865532"/>
            <a:chOff x="0" y="-5944"/>
            <a:chExt cx="8408005" cy="6865532"/>
          </a:xfrm>
          <a:solidFill>
            <a:srgbClr val="4ED7A7"/>
          </a:solidFill>
        </p:grpSpPr>
        <p:sp>
          <p:nvSpPr>
            <p:cNvPr id="8" name="Rectangle 7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9" name="Right Triangle 8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2838690" y="2095688"/>
            <a:ext cx="6514229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46357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12" y="344391"/>
            <a:ext cx="1961341" cy="5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68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- ribena">
    <p:bg>
      <p:bgPr>
        <a:solidFill>
          <a:srgbClr val="553D99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-15759"/>
            <a:ext cx="8408005" cy="6865532"/>
            <a:chOff x="0" y="-5944"/>
            <a:chExt cx="8408005" cy="6865532"/>
          </a:xfrm>
          <a:solidFill>
            <a:srgbClr val="553D99">
              <a:alpha val="70000"/>
            </a:srgbClr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6350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 - Purpl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rot="10800000">
            <a:off x="378717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3134791" y="2095688"/>
            <a:ext cx="592202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12195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</a:t>
            </a:r>
            <a:r>
              <a:rPr kumimoji="0" lang="en-GB" sz="16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4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63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rot="10800000">
            <a:off x="3801310" y="-5944"/>
            <a:ext cx="8408005" cy="6865532"/>
            <a:chOff x="0" y="-5944"/>
            <a:chExt cx="8408005" cy="6865532"/>
          </a:xfrm>
          <a:solidFill>
            <a:srgbClr val="5E47A7">
              <a:alpha val="40000"/>
            </a:srgbClr>
          </a:solidFill>
        </p:grpSpPr>
        <p:sp>
          <p:nvSpPr>
            <p:cNvPr id="11" name="Rectangle 10"/>
            <p:cNvSpPr/>
            <p:nvPr userDrawn="1"/>
          </p:nvSpPr>
          <p:spPr>
            <a:xfrm rot="10800000">
              <a:off x="0" y="0"/>
              <a:ext cx="3783603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ight Triangle 11"/>
            <p:cNvSpPr>
              <a:spLocks noChangeAspect="1"/>
            </p:cNvSpPr>
            <p:nvPr userDrawn="1"/>
          </p:nvSpPr>
          <p:spPr>
            <a:xfrm>
              <a:off x="3783603" y="-5944"/>
              <a:ext cx="4624402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95" y="2934169"/>
            <a:ext cx="3819018" cy="9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rgbClr val="29AFC5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1395" y="5022"/>
            <a:ext cx="8408005" cy="6865532"/>
            <a:chOff x="0" y="-5944"/>
            <a:chExt cx="8408005" cy="6865532"/>
          </a:xfrm>
          <a:solidFill>
            <a:srgbClr val="29AFC5"/>
          </a:solidFill>
        </p:grpSpPr>
        <p:sp>
          <p:nvSpPr>
            <p:cNvPr id="15" name="Right Triangle 14"/>
            <p:cNvSpPr>
              <a:spLocks noChangeAspect="1"/>
            </p:cNvSpPr>
            <p:nvPr userDrawn="1"/>
          </p:nvSpPr>
          <p:spPr>
            <a:xfrm>
              <a:off x="3787169" y="-5944"/>
              <a:ext cx="4620836" cy="686553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0" y="0"/>
              <a:ext cx="3787169" cy="685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7DAB51A-4734-ECEB-BEDD-51595CAA76B4}"/>
              </a:ext>
            </a:extLst>
          </p:cNvPr>
          <p:cNvSpPr/>
          <p:nvPr userDrawn="1"/>
        </p:nvSpPr>
        <p:spPr>
          <a:xfrm>
            <a:off x="-1" y="-5944"/>
            <a:ext cx="12195176" cy="6865531"/>
          </a:xfrm>
          <a:prstGeom prst="rect">
            <a:avLst/>
          </a:prstGeom>
          <a:solidFill>
            <a:srgbClr val="000042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82106" y="1557586"/>
            <a:ext cx="0" cy="4585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17267" y="1678742"/>
            <a:ext cx="8182571" cy="44414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57326" indent="-45732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38431" indent="-35569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◦"/>
              <a:defRPr sz="2200" b="0" i="1"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 marL="1439729" indent="-24560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-"/>
              <a:defRPr sz="1500" b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752423" indent="-355698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Font typeface="Symbol" panose="05050102010706020507" pitchFamily="18" charset="2"/>
              <a:buChar char=""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1">
                <a:solidFill>
                  <a:srgbClr val="41315E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1630363"/>
            <a:ext cx="2273151" cy="115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609767" indent="0">
              <a:buNone/>
              <a:defRPr/>
            </a:lvl2pPr>
            <a:lvl3pPr marL="1219535" indent="0">
              <a:buNone/>
              <a:defRPr/>
            </a:lvl3pPr>
            <a:lvl4pPr marL="1829303" indent="0">
              <a:buNone/>
              <a:defRPr/>
            </a:lvl4pPr>
            <a:lvl5pPr marL="2439070" indent="0">
              <a:buNone/>
              <a:defRPr/>
            </a:lvl5pPr>
          </a:lstStyle>
          <a:p>
            <a:pPr lvl="0"/>
            <a:r>
              <a:rPr lang="en-US" dirty="0"/>
              <a:t>AGENDA OR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55" r:id="rId2"/>
    <p:sldLayoutId id="2147483753" r:id="rId3"/>
    <p:sldLayoutId id="2147483749" r:id="rId4"/>
    <p:sldLayoutId id="2147483762" r:id="rId5"/>
    <p:sldLayoutId id="2147483791" r:id="rId6"/>
    <p:sldLayoutId id="2147483792" r:id="rId7"/>
    <p:sldLayoutId id="2147483797" r:id="rId8"/>
    <p:sldLayoutId id="2147483793" r:id="rId9"/>
    <p:sldLayoutId id="2147483798" r:id="rId10"/>
    <p:sldLayoutId id="2147483807" r:id="rId11"/>
    <p:sldLayoutId id="2147483790" r:id="rId12"/>
    <p:sldLayoutId id="2147483799" r:id="rId13"/>
    <p:sldLayoutId id="2147483813" r:id="rId14"/>
    <p:sldLayoutId id="2147483800" r:id="rId15"/>
    <p:sldLayoutId id="2147483788" r:id="rId16"/>
    <p:sldLayoutId id="2147483801" r:id="rId17"/>
    <p:sldLayoutId id="2147483775" r:id="rId18"/>
    <p:sldLayoutId id="2147483802" r:id="rId19"/>
    <p:sldLayoutId id="2147483794" r:id="rId20"/>
    <p:sldLayoutId id="2147483803" r:id="rId21"/>
    <p:sldLayoutId id="2147483815" r:id="rId22"/>
    <p:sldLayoutId id="2147483816" r:id="rId23"/>
    <p:sldLayoutId id="2147483771" r:id="rId24"/>
    <p:sldLayoutId id="2147483769" r:id="rId25"/>
    <p:sldLayoutId id="2147483772" r:id="rId26"/>
    <p:sldLayoutId id="2147483822" r:id="rId27"/>
    <p:sldLayoutId id="2147483781" r:id="rId28"/>
    <p:sldLayoutId id="2147483818" r:id="rId29"/>
    <p:sldLayoutId id="2147483737" r:id="rId30"/>
    <p:sldLayoutId id="2147483738" r:id="rId31"/>
    <p:sldLayoutId id="2147483820" r:id="rId32"/>
    <p:sldLayoutId id="2147483739" r:id="rId33"/>
    <p:sldLayoutId id="2147483746" r:id="rId34"/>
    <p:sldLayoutId id="2147483814" r:id="rId35"/>
    <p:sldLayoutId id="2147483785" r:id="rId36"/>
    <p:sldLayoutId id="2147483824" r:id="rId37"/>
    <p:sldLayoutId id="2147483825" r:id="rId38"/>
    <p:sldLayoutId id="2147483826" r:id="rId39"/>
  </p:sldLayoutIdLst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457326" indent="-457326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33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–"/>
        <a:defRPr sz="2801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25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spcBef>
          <a:spcPct val="20000"/>
        </a:spcBef>
        <a:buFont typeface="Arial" pitchFamily="34" charset="0"/>
        <a:buChar char="»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181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orient="horz" pos="12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5B2B-84D2-4FB2-A489-2868CF6E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7938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F8F-4624-4FFE-A516-E27EF599DA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D5E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5EC8F-7B31-4011-A95B-3D012271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7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57C1B-AA6A-9011-914A-20EC2934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87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8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hdr="0" dt="0"/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0" indent="0" algn="l" defTabSz="121953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rgbClr val="52B0CE"/>
        </a:buClr>
        <a:buFont typeface="Arial" panose="020B0604020202020204" pitchFamily="34" charset="0"/>
        <a:buNone/>
        <a:defRPr sz="950" b="0" kern="1200" cap="none" baseline="0">
          <a:solidFill>
            <a:srgbClr val="46357C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Arial" panose="020B0604020202020204" pitchFamily="34" charset="0"/>
        <a:buChar char="•"/>
        <a:defRPr sz="950" b="1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Courier New" panose="02070309020205020404" pitchFamily="49" charset="0"/>
        <a:buChar char="o"/>
        <a:defRPr sz="90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–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»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5B2B-84D2-4FB2-A489-2868CF6E2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88" y="6357938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F8F-4624-4FFE-A516-E27EF599DA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D5E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5EC8F-7B31-4011-A95B-3D012271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7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D5E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57C1B-AA6A-9011-914A-20EC2934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8775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26151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0" indent="0" algn="l" defTabSz="1219535" rtl="0" eaLnBrk="1" latinLnBrk="0" hangingPunct="1">
        <a:lnSpc>
          <a:spcPts val="1400"/>
        </a:lnSpc>
        <a:spcBef>
          <a:spcPts val="0"/>
        </a:spcBef>
        <a:spcAft>
          <a:spcPts val="600"/>
        </a:spcAft>
        <a:buClr>
          <a:srgbClr val="52B0CE"/>
        </a:buClr>
        <a:buFont typeface="Arial" panose="020B0604020202020204" pitchFamily="34" charset="0"/>
        <a:buNone/>
        <a:defRPr sz="950" b="0" kern="1200" cap="none" baseline="0">
          <a:solidFill>
            <a:srgbClr val="46357C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Arial" panose="020B0604020202020204" pitchFamily="34" charset="0"/>
        <a:buChar char="•"/>
        <a:defRPr sz="950" b="1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ts val="1400"/>
        </a:lnSpc>
        <a:spcBef>
          <a:spcPts val="600"/>
        </a:spcBef>
        <a:buClr>
          <a:srgbClr val="52B0CE"/>
        </a:buClr>
        <a:buFont typeface="Courier New" panose="02070309020205020404" pitchFamily="49" charset="0"/>
        <a:buChar char="o"/>
        <a:defRPr sz="90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–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lnSpc>
          <a:spcPts val="1400"/>
        </a:lnSpc>
        <a:spcBef>
          <a:spcPts val="1200"/>
        </a:spcBef>
        <a:buFont typeface="Arial" pitchFamily="34" charset="0"/>
        <a:buChar char="»"/>
        <a:defRPr sz="850" kern="1200">
          <a:solidFill>
            <a:srgbClr val="402A60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56" r:id="rId29"/>
    <p:sldLayoutId id="2147483857" r:id="rId30"/>
    <p:sldLayoutId id="2147483858" r:id="rId31"/>
    <p:sldLayoutId id="2147483859" r:id="rId32"/>
    <p:sldLayoutId id="2147483860" r:id="rId33"/>
    <p:sldLayoutId id="2147483861" r:id="rId34"/>
    <p:sldLayoutId id="2147483862" r:id="rId35"/>
    <p:sldLayoutId id="2147483863" r:id="rId36"/>
    <p:sldLayoutId id="2147483864" r:id="rId37"/>
    <p:sldLayoutId id="2147483865" r:id="rId38"/>
    <p:sldLayoutId id="2147483866" r:id="rId39"/>
    <p:sldLayoutId id="2147483867" r:id="rId40"/>
    <p:sldLayoutId id="2147483868" r:id="rId41"/>
    <p:sldLayoutId id="2147483869" r:id="rId42"/>
    <p:sldLayoutId id="2147483870" r:id="rId43"/>
    <p:sldLayoutId id="2147483871" r:id="rId44"/>
    <p:sldLayoutId id="2147483872" r:id="rId45"/>
    <p:sldLayoutId id="2147483873" r:id="rId46"/>
  </p:sldLayoutIdLst>
  <p:txStyles>
    <p:titleStyle>
      <a:lvl1pPr algn="l" defTabSz="1219535" rtl="0" eaLnBrk="1" latinLnBrk="0" hangingPunct="1">
        <a:spcBef>
          <a:spcPct val="0"/>
        </a:spcBef>
        <a:buNone/>
        <a:defRPr sz="4001" b="1" kern="1200">
          <a:solidFill>
            <a:srgbClr val="007C85"/>
          </a:solidFill>
          <a:latin typeface="+mj-lt"/>
          <a:ea typeface="+mj-ea"/>
          <a:cs typeface="+mj-cs"/>
        </a:defRPr>
      </a:lvl1pPr>
    </p:titleStyle>
    <p:bodyStyle>
      <a:lvl1pPr marL="457326" indent="-457326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33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1pPr>
      <a:lvl2pPr marL="990872" indent="-381105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–"/>
        <a:defRPr sz="2801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2pPr>
      <a:lvl3pPr marL="1524419" indent="-304884" algn="l" defTabSz="1219535" rtl="0" eaLnBrk="1" latinLnBrk="0" hangingPunct="1">
        <a:lnSpc>
          <a:spcPct val="150000"/>
        </a:lnSpc>
        <a:spcBef>
          <a:spcPct val="20000"/>
        </a:spcBef>
        <a:buClr>
          <a:srgbClr val="007C85"/>
        </a:buClr>
        <a:buFont typeface="Arial" pitchFamily="34" charset="0"/>
        <a:buChar char="•"/>
        <a:defRPr sz="2534" kern="1200">
          <a:solidFill>
            <a:srgbClr val="41315E"/>
          </a:solidFill>
          <a:latin typeface="Arial" pitchFamily="34" charset="0"/>
          <a:ea typeface="+mn-ea"/>
          <a:cs typeface="Arial" pitchFamily="34" charset="0"/>
        </a:defRPr>
      </a:lvl3pPr>
      <a:lvl4pPr marL="2134187" indent="-304884" algn="l" defTabSz="121953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4pPr>
      <a:lvl5pPr marL="2743954" indent="-304884" algn="l" defTabSz="1219535" rtl="0" eaLnBrk="1" latinLnBrk="0" hangingPunct="1">
        <a:spcBef>
          <a:spcPct val="20000"/>
        </a:spcBef>
        <a:buFont typeface="Arial" pitchFamily="34" charset="0"/>
        <a:buChar char="»"/>
        <a:defRPr sz="3734" kern="1200">
          <a:solidFill>
            <a:srgbClr val="2F2444"/>
          </a:solidFill>
          <a:latin typeface="Arial" pitchFamily="34" charset="0"/>
          <a:ea typeface="+mn-ea"/>
          <a:cs typeface="Arial" pitchFamily="34" charset="0"/>
        </a:defRPr>
      </a:lvl5pPr>
      <a:lvl6pPr marL="3353722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121953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1219535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81">
          <p15:clr>
            <a:srgbClr val="F26B43"/>
          </p15:clr>
        </p15:guide>
        <p15:guide id="3" pos="504">
          <p15:clr>
            <a:srgbClr val="F26B43"/>
          </p15:clr>
        </p15:guide>
        <p15:guide id="4" orient="horz" pos="1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latin typeface="+mj-lt"/>
              </a:rPr>
              <a:t>‘Toxic Workplaces’ – Handling a new era of disputes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Claire </a:t>
            </a:r>
            <a:r>
              <a:rPr lang="en-GB" dirty="0" err="1"/>
              <a:t>scott</a:t>
            </a:r>
            <a:r>
              <a:rPr lang="en-GB" dirty="0"/>
              <a:t> – partner</a:t>
            </a:r>
          </a:p>
          <a:p>
            <a:r>
              <a:rPr lang="en-GB" dirty="0"/>
              <a:t>Lisa </a:t>
            </a:r>
            <a:r>
              <a:rPr lang="en-GB" dirty="0" err="1"/>
              <a:t>byars</a:t>
            </a:r>
            <a:r>
              <a:rPr lang="en-GB" dirty="0"/>
              <a:t> –director</a:t>
            </a:r>
          </a:p>
        </p:txBody>
      </p:sp>
    </p:spTree>
    <p:extLst>
      <p:ext uri="{BB962C8B-B14F-4D97-AF65-F5344CB8AC3E}">
        <p14:creationId xmlns:p14="http://schemas.microsoft.com/office/powerpoint/2010/main" val="24869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5CC5C-5E11-3511-965F-6E22C61A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05492-6C02-DB46-E984-8527BEFB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allegations of a toxic workplace</a:t>
            </a:r>
          </a:p>
        </p:txBody>
      </p:sp>
    </p:spTree>
    <p:extLst>
      <p:ext uri="{BB962C8B-B14F-4D97-AF65-F5344CB8AC3E}">
        <p14:creationId xmlns:p14="http://schemas.microsoft.com/office/powerpoint/2010/main" val="8585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Alleged misconduct e.g. bullying and harassment or discrimination</a:t>
            </a:r>
          </a:p>
          <a:p>
            <a:r>
              <a:rPr lang="en-GB" dirty="0"/>
              <a:t>Grievances</a:t>
            </a:r>
          </a:p>
          <a:p>
            <a:r>
              <a:rPr lang="en-GB" dirty="0"/>
              <a:t>Whistleblowing</a:t>
            </a:r>
          </a:p>
          <a:p>
            <a:r>
              <a:rPr lang="en-GB" dirty="0"/>
              <a:t>Regulatory concerns</a:t>
            </a:r>
          </a:p>
          <a:p>
            <a:r>
              <a:rPr lang="en-GB" dirty="0"/>
              <a:t>Cultural issues</a:t>
            </a:r>
          </a:p>
          <a:p>
            <a:r>
              <a:rPr lang="en-GB" dirty="0"/>
              <a:t>Multiple complaints</a:t>
            </a:r>
          </a:p>
          <a:p>
            <a:r>
              <a:rPr lang="en-GB" dirty="0"/>
              <a:t>External complaints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548EF-9CF8-85DD-7F64-701FD2A51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to investigate?</a:t>
            </a:r>
          </a:p>
        </p:txBody>
      </p:sp>
    </p:spTree>
    <p:extLst>
      <p:ext uri="{BB962C8B-B14F-4D97-AF65-F5344CB8AC3E}">
        <p14:creationId xmlns:p14="http://schemas.microsoft.com/office/powerpoint/2010/main" val="366537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Why Investigate?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2C62AD0-1638-16B7-6738-E091448B3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23551"/>
              </p:ext>
            </p:extLst>
          </p:nvPr>
        </p:nvGraphicFramePr>
        <p:xfrm>
          <a:off x="1103733" y="2013806"/>
          <a:ext cx="1027581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63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dirty="0"/>
              <a:t>Choosing the Investigator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Qualities to look for: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Patient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Good listener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Analytical and methodical</a:t>
            </a:r>
          </a:p>
          <a:p>
            <a:pPr>
              <a:buClr>
                <a:schemeClr val="bg1"/>
              </a:buClr>
            </a:pPr>
            <a:r>
              <a:rPr lang="en-GB" dirty="0"/>
              <a:t>Investigators must have: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Time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Lack of bias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Support from HR and others </a:t>
            </a:r>
          </a:p>
          <a:p>
            <a:pPr lvl="1">
              <a:buClr>
                <a:schemeClr val="bg1"/>
              </a:buClr>
            </a:pPr>
            <a:r>
              <a:rPr lang="en-GB" dirty="0"/>
              <a:t>Previous experience / training on conducting investigations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299253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5626" y="765498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sz="2800" dirty="0"/>
              <a:t>The Role of the Investigator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1103734" y="1917626"/>
          <a:ext cx="10275817" cy="425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05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737DB3-CA5C-FF0C-3AC5-75B50CA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Interplay with Regulatory Obligations and Criminal Proceedings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C25D9-9D3F-F067-889B-AC7C6B7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Consider any obligations to a regulator </a:t>
            </a:r>
          </a:p>
          <a:p>
            <a:pPr>
              <a:buClr>
                <a:schemeClr val="bg1"/>
              </a:buClr>
            </a:pPr>
            <a:r>
              <a:rPr lang="en-GB" dirty="0"/>
              <a:t>Each regulator will impose their own reporting requirement </a:t>
            </a:r>
          </a:p>
          <a:p>
            <a:pPr>
              <a:buClr>
                <a:schemeClr val="bg1"/>
              </a:buClr>
            </a:pPr>
            <a:r>
              <a:rPr lang="en-GB" dirty="0"/>
              <a:t>Consult the relevant rules which apply before launching into an investigation.</a:t>
            </a:r>
          </a:p>
          <a:p>
            <a:pPr>
              <a:buClr>
                <a:schemeClr val="bg1"/>
              </a:buClr>
            </a:pPr>
            <a:r>
              <a:rPr lang="en-GB" dirty="0"/>
              <a:t>Consider any ongoing criminal process – have you been advised to pause or proceed?</a:t>
            </a:r>
          </a:p>
        </p:txBody>
      </p:sp>
    </p:spTree>
    <p:extLst>
      <p:ext uri="{BB962C8B-B14F-4D97-AF65-F5344CB8AC3E}">
        <p14:creationId xmlns:p14="http://schemas.microsoft.com/office/powerpoint/2010/main" val="242953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C87F39-302D-1C43-44D1-D1A3D5F4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6" y="981523"/>
            <a:ext cx="10563924" cy="869127"/>
          </a:xfrm>
        </p:spPr>
        <p:txBody>
          <a:bodyPr anchor="b">
            <a:normAutofit/>
          </a:bodyPr>
          <a:lstStyle/>
          <a:p>
            <a:r>
              <a:rPr lang="en-GB" dirty="0"/>
              <a:t>Historic Complaints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86C1-DE09-56B6-CBA1-6A196706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26" y="2133651"/>
            <a:ext cx="10563924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Me Too movement increasing likelihood of historic complaints </a:t>
            </a:r>
          </a:p>
          <a:p>
            <a:pPr>
              <a:buClr>
                <a:schemeClr val="bg1"/>
              </a:buClr>
            </a:pPr>
            <a:r>
              <a:rPr lang="en-GB" dirty="0"/>
              <a:t>Leads to increased challenges when investigating as people’s recollection of events inevitably fades over time</a:t>
            </a:r>
            <a:br>
              <a:rPr lang="en-GB" dirty="0"/>
            </a:br>
            <a:endParaRPr lang="en-GB" dirty="0"/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How credible is old evidence?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Witnesses who no longer work for the employer? 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Hostile witnesses? </a:t>
            </a:r>
          </a:p>
        </p:txBody>
      </p:sp>
    </p:spTree>
    <p:extLst>
      <p:ext uri="{BB962C8B-B14F-4D97-AF65-F5344CB8AC3E}">
        <p14:creationId xmlns:p14="http://schemas.microsoft.com/office/powerpoint/2010/main" val="64516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Legal Advice Privilege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5626" y="2133651"/>
            <a:ext cx="9026377" cy="425350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dirty="0"/>
              <a:t>The right to keep confidential, communications between legal counsel and a client where the communication is made </a:t>
            </a:r>
            <a:r>
              <a:rPr lang="en-GB" b="1" dirty="0"/>
              <a:t>confidentially</a:t>
            </a:r>
            <a:r>
              <a:rPr lang="en-GB" dirty="0"/>
              <a:t> for the </a:t>
            </a:r>
            <a:r>
              <a:rPr lang="en-GB" b="1" dirty="0"/>
              <a:t>dominant purpose </a:t>
            </a:r>
            <a:r>
              <a:rPr lang="en-GB" dirty="0"/>
              <a:t>of giving or receiving legal advice.</a:t>
            </a:r>
          </a:p>
          <a:p>
            <a:pPr>
              <a:buClr>
                <a:schemeClr val="bg1"/>
              </a:buClr>
            </a:pPr>
            <a:r>
              <a:rPr lang="en-GB" i="0" dirty="0"/>
              <a:t>“Legally privileged” documents will not usually need to be disclosed to a third party or as part of any court proceedings</a:t>
            </a:r>
          </a:p>
          <a:p>
            <a:pPr>
              <a:buClr>
                <a:schemeClr val="bg1"/>
              </a:buClr>
            </a:pPr>
            <a:r>
              <a:rPr lang="en-GB" i="1" dirty="0"/>
              <a:t>University of Dundee v Chakraborty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08585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2284DE-915A-743F-02D4-77E66747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Ignoring complaints</a:t>
            </a:r>
          </a:p>
          <a:p>
            <a:r>
              <a:rPr lang="en-GB" dirty="0"/>
              <a:t>Delayed responses</a:t>
            </a:r>
          </a:p>
          <a:p>
            <a:r>
              <a:rPr lang="en-GB" dirty="0"/>
              <a:t>Inadequate investigation</a:t>
            </a:r>
          </a:p>
          <a:p>
            <a:r>
              <a:rPr lang="en-GB" dirty="0"/>
              <a:t>Lack of support</a:t>
            </a:r>
          </a:p>
          <a:p>
            <a:r>
              <a:rPr lang="en-GB" dirty="0"/>
              <a:t>Inconsistent policy enforcement </a:t>
            </a:r>
          </a:p>
          <a:p>
            <a:r>
              <a:rPr lang="en-GB" dirty="0"/>
              <a:t>Inadequate training</a:t>
            </a:r>
          </a:p>
          <a:p>
            <a:r>
              <a:rPr lang="en-GB" dirty="0"/>
              <a:t>Not thinking carefully enough about who should investigate and legal privilege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F460-25B8-9FD9-74E3-344FFD2F6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Pitfalls to avoid with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07563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496BE7-240B-0F9D-FB6B-997D7CA3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Policies and procedures</a:t>
            </a:r>
          </a:p>
          <a:p>
            <a:r>
              <a:rPr lang="en-GB" dirty="0"/>
              <a:t>The role of D&amp;I and Leadership from the top</a:t>
            </a:r>
          </a:p>
          <a:p>
            <a:r>
              <a:rPr lang="en-GB" dirty="0"/>
              <a:t>Effective training and coaching</a:t>
            </a:r>
          </a:p>
          <a:p>
            <a:r>
              <a:rPr lang="en-GB" dirty="0"/>
              <a:t>Encourage communication</a:t>
            </a:r>
          </a:p>
          <a:p>
            <a:r>
              <a:rPr lang="en-GB" dirty="0"/>
              <a:t>Take complaints seriously</a:t>
            </a:r>
          </a:p>
          <a:p>
            <a:r>
              <a:rPr lang="en-GB" dirty="0"/>
              <a:t>Don’t shy away from ongoing management – but remember support for all!</a:t>
            </a:r>
          </a:p>
          <a:p>
            <a:r>
              <a:rPr lang="en-GB" dirty="0"/>
              <a:t>Don’t forget SOSR</a:t>
            </a:r>
          </a:p>
          <a:p>
            <a:r>
              <a:rPr lang="en-GB" dirty="0"/>
              <a:t>Early strategic legal advice for high-risk cases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0AF36-3DAB-E7C0-1F26-E69109B1D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Top tips for employers</a:t>
            </a:r>
          </a:p>
        </p:txBody>
      </p:sp>
    </p:spTree>
    <p:extLst>
      <p:ext uri="{BB962C8B-B14F-4D97-AF65-F5344CB8AC3E}">
        <p14:creationId xmlns:p14="http://schemas.microsoft.com/office/powerpoint/2010/main" val="9068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ccession season 4 | What's next after Logan's death? | Radio Times">
            <a:extLst>
              <a:ext uri="{FF2B5EF4-FFF2-40B4-BE49-F238E27FC236}">
                <a16:creationId xmlns:a16="http://schemas.microsoft.com/office/drawing/2014/main" id="{83B7F039-ABE4-11BE-0BD3-B695B8D50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5655"/>
          <a:stretch/>
        </p:blipFill>
        <p:spPr bwMode="auto">
          <a:xfrm>
            <a:off x="0" y="1"/>
            <a:ext cx="1223758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18ADE5F-08E8-E702-8AB0-482266169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7483" y="905570"/>
            <a:ext cx="10560050" cy="5080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Managing ‘toxic workplaces’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714F0A-E876-4032-C51C-C321D385D683}"/>
              </a:ext>
            </a:extLst>
          </p:cNvPr>
          <p:cNvCxnSpPr>
            <a:cxnSpLocks/>
          </p:cNvCxnSpPr>
          <p:nvPr/>
        </p:nvCxnSpPr>
        <p:spPr>
          <a:xfrm>
            <a:off x="941955" y="1557586"/>
            <a:ext cx="105597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02C464-DC36-8DF8-06C9-6EB97CEA6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1" y="352691"/>
            <a:ext cx="1932902" cy="4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6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4A7C-DECF-981D-B8FA-93E6925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Claire Scott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0EC5C-D07A-BC39-A9F2-E017300DC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PARTNER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8F178-15DF-2750-D370-B5CE7FB64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+44 (0)1224 261229</a:t>
            </a:r>
          </a:p>
          <a:p>
            <a:r>
              <a:rPr lang="en-GB" dirty="0"/>
              <a:t>+44 (0)7881 899 767</a:t>
            </a:r>
          </a:p>
          <a:p>
            <a:r>
              <a:rPr lang="en-GB" dirty="0"/>
              <a:t>claire.scott@burnesspaull.com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7482F-2060-9CB2-6585-80EB3C377D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director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9FD6A8-819C-2331-DD78-E514C6E2A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+44 (0)1224 261243</a:t>
            </a:r>
          </a:p>
          <a:p>
            <a:r>
              <a:rPr lang="en-GB" dirty="0"/>
              <a:t>+44 (0)7386 952 858</a:t>
            </a:r>
          </a:p>
          <a:p>
            <a:r>
              <a:rPr lang="en-GB" dirty="0"/>
              <a:t>lisa.byars@burnesspaull.com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12238E-055B-12B2-7A69-E8CB60AE27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Lisa Byars</a:t>
            </a:r>
          </a:p>
        </p:txBody>
      </p:sp>
      <p:pic>
        <p:nvPicPr>
          <p:cNvPr id="7" name="Picture Placeholder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2E09432A-507F-822C-71B7-710B2CD892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72" b="372"/>
          <a:stretch/>
        </p:blipFill>
        <p:spPr/>
      </p:pic>
      <p:pic>
        <p:nvPicPr>
          <p:cNvPr id="11" name="Picture Placeholder 10" descr="A person with red hair smiling&#10;&#10;AI-generated content may be incorrect.">
            <a:extLst>
              <a:ext uri="{FF2B5EF4-FFF2-40B4-BE49-F238E27FC236}">
                <a16:creationId xmlns:a16="http://schemas.microsoft.com/office/drawing/2014/main" id="{0C7AD62E-8F00-C25E-6F23-6F14CF50730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t="372" b="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149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0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ABA4546-A62C-A8F8-2F6B-20EE3B82B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9035" y="2493690"/>
            <a:ext cx="9937104" cy="3456385"/>
          </a:xfrm>
        </p:spPr>
        <p:txBody>
          <a:bodyPr/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Claims of toxic workplaces, bullying and harassment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Litigation using AI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Multiple respondents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Interim relief applications for whistleblowing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Crowd funding of litigation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High profile cases being litigated in the media 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Social media campaigns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Knock on effects for other employers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244483-0900-EBBB-433C-1AC5B0990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9037" y="1557587"/>
            <a:ext cx="9937426" cy="936103"/>
          </a:xfrm>
        </p:spPr>
        <p:txBody>
          <a:bodyPr/>
          <a:lstStyle/>
          <a:p>
            <a:r>
              <a:rPr lang="en-US" dirty="0"/>
              <a:t>A new era of litigation…</a:t>
            </a:r>
          </a:p>
        </p:txBody>
      </p:sp>
    </p:spTree>
    <p:extLst>
      <p:ext uri="{BB962C8B-B14F-4D97-AF65-F5344CB8AC3E}">
        <p14:creationId xmlns:p14="http://schemas.microsoft.com/office/powerpoint/2010/main" val="22972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7B477-3E02-D3B3-AA4E-B27FC23D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59" y="1773610"/>
            <a:ext cx="4777830" cy="4896544"/>
          </a:xfrm>
        </p:spPr>
        <p:txBody>
          <a:bodyPr numCol="1"/>
          <a:lstStyle/>
          <a:p>
            <a:r>
              <a:rPr lang="en-GB" sz="2000" dirty="0"/>
              <a:t>Equality Act 2010 </a:t>
            </a:r>
          </a:p>
          <a:p>
            <a:pPr marL="552555" lvl="1" indent="-171450">
              <a:buSzPct val="92000"/>
            </a:pPr>
            <a:r>
              <a:rPr lang="en-GB" sz="1600" dirty="0"/>
              <a:t>Age </a:t>
            </a:r>
          </a:p>
          <a:p>
            <a:pPr marL="552555" lvl="1" indent="-171450">
              <a:buSzPct val="92000"/>
            </a:pPr>
            <a:r>
              <a:rPr lang="en-GB" sz="1600" dirty="0"/>
              <a:t>Disability</a:t>
            </a:r>
          </a:p>
          <a:p>
            <a:pPr marL="552555" lvl="1" indent="-171450">
              <a:buSzPct val="92000"/>
            </a:pPr>
            <a:r>
              <a:rPr lang="en-GB" sz="1600" dirty="0"/>
              <a:t>Gender reassignment</a:t>
            </a:r>
          </a:p>
          <a:p>
            <a:pPr marL="552555" lvl="1" indent="-171450">
              <a:buSzPct val="92000"/>
            </a:pPr>
            <a:r>
              <a:rPr lang="en-GB" sz="1600" dirty="0"/>
              <a:t>Marriage and civil partnership </a:t>
            </a:r>
          </a:p>
          <a:p>
            <a:pPr marL="552555" lvl="1" indent="-171450">
              <a:buSzPct val="92000"/>
            </a:pPr>
            <a:r>
              <a:rPr lang="en-GB" sz="1600" dirty="0"/>
              <a:t>Race</a:t>
            </a:r>
          </a:p>
          <a:p>
            <a:pPr marL="552555" lvl="1" indent="-171450">
              <a:buSzPct val="92000"/>
            </a:pPr>
            <a:r>
              <a:rPr lang="en-GB" sz="1600" dirty="0"/>
              <a:t>Religion or belief </a:t>
            </a:r>
          </a:p>
          <a:p>
            <a:pPr marL="552555" lvl="1" indent="-171450">
              <a:buSzPct val="92000"/>
            </a:pPr>
            <a:r>
              <a:rPr lang="en-GB" sz="1600" dirty="0"/>
              <a:t>Sex</a:t>
            </a:r>
          </a:p>
          <a:p>
            <a:pPr marL="552555" lvl="1" indent="-171450">
              <a:buSzPct val="92000"/>
            </a:pPr>
            <a:r>
              <a:rPr lang="en-GB" sz="1600" dirty="0"/>
              <a:t>Sexual orientation </a:t>
            </a:r>
          </a:p>
          <a:p>
            <a:pPr marL="552555" lvl="1" indent="-171450">
              <a:buSzPct val="92000"/>
            </a:pPr>
            <a:r>
              <a:rPr lang="en-GB" sz="1600" dirty="0"/>
              <a:t>Pregnancy and maternity </a:t>
            </a:r>
          </a:p>
          <a:p>
            <a:endParaRPr lang="en-GB" dirty="0"/>
          </a:p>
          <a:p>
            <a:pPr lvl="1"/>
            <a:endParaRPr lang="en-GB" sz="180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C8282-8CAA-9473-CF93-625ED08B91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8419" y="1773610"/>
            <a:ext cx="4777830" cy="4536504"/>
          </a:xfrm>
        </p:spPr>
        <p:txBody>
          <a:bodyPr/>
          <a:lstStyle/>
          <a:p>
            <a:r>
              <a:rPr lang="en-GB" dirty="0"/>
              <a:t>Direct, indirect discrimination</a:t>
            </a:r>
          </a:p>
          <a:p>
            <a:r>
              <a:rPr lang="en-GB" dirty="0"/>
              <a:t>Harassment and victimisation</a:t>
            </a:r>
          </a:p>
          <a:p>
            <a:r>
              <a:rPr lang="en-GB" dirty="0"/>
              <a:t>Protection from Harassment Act 1997</a:t>
            </a:r>
          </a:p>
          <a:p>
            <a:r>
              <a:rPr lang="en-GB" dirty="0"/>
              <a:t>Employment Rights Act 1996</a:t>
            </a:r>
          </a:p>
          <a:p>
            <a:r>
              <a:rPr lang="en-GB" dirty="0"/>
              <a:t>Public Interest Disclosure Act 1998</a:t>
            </a:r>
          </a:p>
          <a:p>
            <a:r>
              <a:rPr lang="en-GB" dirty="0"/>
              <a:t>And now the Employment Rights Bill…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2ECCB-1378-8A26-0920-2A66A5508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/>
              <a:t>The Legal backdrop </a:t>
            </a:r>
          </a:p>
        </p:txBody>
      </p:sp>
    </p:spTree>
    <p:extLst>
      <p:ext uri="{BB962C8B-B14F-4D97-AF65-F5344CB8AC3E}">
        <p14:creationId xmlns:p14="http://schemas.microsoft.com/office/powerpoint/2010/main" val="427451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- Clashing beliefs</a:t>
            </a:r>
          </a:p>
        </p:txBody>
      </p:sp>
    </p:spTree>
    <p:extLst>
      <p:ext uri="{BB962C8B-B14F-4D97-AF65-F5344CB8AC3E}">
        <p14:creationId xmlns:p14="http://schemas.microsoft.com/office/powerpoint/2010/main" val="23641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793148C-A190-C4EC-AAE6-3D54B2943F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4979" y="1220470"/>
            <a:ext cx="9937750" cy="5616624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7030A0"/>
              </a:buClr>
              <a:buNone/>
            </a:pPr>
            <a:r>
              <a:rPr lang="en-US" sz="2000" i="1" dirty="0">
                <a:latin typeface="+mj-lt"/>
                <a:cs typeface="Times New Roman" panose="02020603050405020304" pitchFamily="18" charset="0"/>
              </a:rPr>
              <a:t>Grainger plc v Nicholson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[2010] </a:t>
            </a:r>
            <a:r>
              <a:rPr lang="en-US" sz="2000" dirty="0" err="1">
                <a:latin typeface="+mj-lt"/>
                <a:cs typeface="Times New Roman" panose="02020603050405020304" pitchFamily="18" charset="0"/>
              </a:rPr>
              <a:t>IRLR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4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No express definition in the Equality Act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Open-ended approach allowing for broad interpretation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Grainger criteria: ‘philosophical beliefs’ 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belief must be genuinely held;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a belief and not, an opinion or viewpoint based on a present state of information available;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a belief as to a weighty and substantial aspect of human life and behavior;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attain a certain level of cogency, seriousness, cohesion and importance;</a:t>
            </a:r>
          </a:p>
          <a:p>
            <a:pPr marL="87644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It must be worthy of respect in a democratic society, be not incompatible with human dignity and not with the fundamental rights of others.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Gender-critical beliefs as ‘philosophical beliefs’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152A576-1C08-A1FE-0A2F-B0C220C67F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8955" y="261442"/>
            <a:ext cx="9937750" cy="9350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‘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Belief’ in the Equality Act 2010 </a:t>
            </a:r>
          </a:p>
        </p:txBody>
      </p:sp>
    </p:spTree>
    <p:extLst>
      <p:ext uri="{BB962C8B-B14F-4D97-AF65-F5344CB8AC3E}">
        <p14:creationId xmlns:p14="http://schemas.microsoft.com/office/powerpoint/2010/main" val="19557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C25DF-54EC-D396-A469-FE976007F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Times New Roman" panose="02020603050405020304" pitchFamily="18" charset="0"/>
              </a:rPr>
              <a:t>Supreme Court held: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definitions of “woman”, “man” and “sex” in the Equality Act 2010 refer to biological sex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definition of “woman” therefore excludes trans women holding a gender recognition certificate., who remain protected under the protected characteristic of gender reassignment or in relation to their biological sex (or perceived biological sex).</a:t>
            </a:r>
          </a:p>
          <a:p>
            <a:pPr>
              <a:buClr>
                <a:srgbClr val="7030A0"/>
              </a:buClr>
            </a:pPr>
            <a:r>
              <a:rPr lang="en-GB" b="1" dirty="0">
                <a:latin typeface="+mj-lt"/>
                <a:cs typeface="Times New Roman" panose="02020603050405020304" pitchFamily="18" charset="0"/>
              </a:rPr>
              <a:t>Where are we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013CC-564D-05F5-05A9-A722F609E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5059" y="2133650"/>
            <a:ext cx="9937426" cy="575419"/>
          </a:xfrm>
        </p:spPr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For Women Scotland v Scottish Ministers [2025]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3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E7C5B-7471-5B71-9F9A-93242E4C0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176" y="2277666"/>
            <a:ext cx="9937104" cy="3096344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Legal Risk</a:t>
            </a:r>
          </a:p>
          <a:p>
            <a:pPr marL="342900" indent="-342900"/>
            <a:r>
              <a:rPr lang="en-GB" i="1" dirty="0">
                <a:latin typeface="+mj-lt"/>
                <a:cs typeface="Times New Roman" panose="02020603050405020304" pitchFamily="18" charset="0"/>
              </a:rPr>
              <a:t>	Claims brought under the Equality Act 2010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Reputational risk</a:t>
            </a:r>
          </a:p>
          <a:p>
            <a:r>
              <a:rPr lang="en-GB" i="1" dirty="0">
                <a:latin typeface="+mj-lt"/>
                <a:cs typeface="Times New Roman" panose="02020603050405020304" pitchFamily="18" charset="0"/>
              </a:rPr>
              <a:t>     High-profile cases can be extremely damaging to an employer’s reputation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Employee relations and engagement risk</a:t>
            </a:r>
          </a:p>
          <a:p>
            <a:pPr marL="342000" indent="-342000"/>
            <a:r>
              <a:rPr lang="en-GB" i="1" dirty="0">
                <a:latin typeface="+mj-lt"/>
                <a:cs typeface="Times New Roman" panose="02020603050405020304" pitchFamily="18" charset="0"/>
              </a:rPr>
              <a:t>     Failure to adequately manage conflicts may lead to employees to feel their views are not valued in the workplace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4D44-D7F9-1680-AE1A-D4DA7B950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9035" y="1485578"/>
            <a:ext cx="9937426" cy="935459"/>
          </a:xfrm>
        </p:spPr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Dangers of a clash of beliefs </a:t>
            </a:r>
          </a:p>
        </p:txBody>
      </p:sp>
    </p:spTree>
    <p:extLst>
      <p:ext uri="{BB962C8B-B14F-4D97-AF65-F5344CB8AC3E}">
        <p14:creationId xmlns:p14="http://schemas.microsoft.com/office/powerpoint/2010/main" val="35577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54231-02CE-3609-8EF4-17E5B0CD84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>
                <a:latin typeface="+mj-lt"/>
                <a:cs typeface="Times New Roman" panose="02020603050405020304" pitchFamily="18" charset="0"/>
              </a:rPr>
              <a:t>Mitigating the risks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AE8CB-21D2-5B48-E3F4-9CE9A675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10" y="2961087"/>
            <a:ext cx="9937426" cy="22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urness Pual 2021">
      <a:dk1>
        <a:srgbClr val="412D5E"/>
      </a:dk1>
      <a:lt1>
        <a:srgbClr val="FFFFFF"/>
      </a:lt1>
      <a:dk2>
        <a:srgbClr val="46357C"/>
      </a:dk2>
      <a:lt2>
        <a:srgbClr val="2BDEA8"/>
      </a:lt2>
      <a:accent1>
        <a:srgbClr val="3CC1D7"/>
      </a:accent1>
      <a:accent2>
        <a:srgbClr val="5C42A5"/>
      </a:accent2>
      <a:accent3>
        <a:srgbClr val="D91F50"/>
      </a:accent3>
      <a:accent4>
        <a:srgbClr val="DEE040"/>
      </a:accent4>
      <a:accent5>
        <a:srgbClr val="A4A0BC"/>
      </a:accent5>
      <a:accent6>
        <a:srgbClr val="D8CFC6"/>
      </a:accent6>
      <a:hlink>
        <a:srgbClr val="3CC1D7"/>
      </a:hlink>
      <a:folHlink>
        <a:srgbClr val="DEE040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 Paull standard template May 2025" id="{3C3A80E9-951C-4DD4-A0E3-C237216C2ED3}" vid="{595E8ECA-D900-4F72-9129-A0F31A86C259}"/>
    </a:ext>
  </a:extLst>
</a:theme>
</file>

<file path=ppt/theme/theme2.xml><?xml version="1.0" encoding="utf-8"?>
<a:theme xmlns:a="http://schemas.openxmlformats.org/drawingml/2006/main" name="3_Blank">
  <a:themeElements>
    <a:clrScheme name="Custom 4">
      <a:dk1>
        <a:srgbClr val="412D5E"/>
      </a:dk1>
      <a:lt1>
        <a:srgbClr val="FFFFFF"/>
      </a:lt1>
      <a:dk2>
        <a:srgbClr val="46357C"/>
      </a:dk2>
      <a:lt2>
        <a:srgbClr val="F0EED7"/>
      </a:lt2>
      <a:accent1>
        <a:srgbClr val="47708F"/>
      </a:accent1>
      <a:accent2>
        <a:srgbClr val="77A4C6"/>
      </a:accent2>
      <a:accent3>
        <a:srgbClr val="FFFFFF"/>
      </a:accent3>
      <a:accent4>
        <a:srgbClr val="5C42A5"/>
      </a:accent4>
      <a:accent5>
        <a:srgbClr val="D91F50"/>
      </a:accent5>
      <a:accent6>
        <a:srgbClr val="DEE040"/>
      </a:accent6>
      <a:hlink>
        <a:srgbClr val="77A4C6"/>
      </a:hlink>
      <a:folHlink>
        <a:srgbClr val="47708F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y and Renewables April 2025" id="{78B6C11F-F98A-44F3-AE53-73ECECB5D4C5}" vid="{4D0AD748-6039-43B1-AC59-EC515B95CF28}"/>
    </a:ext>
  </a:extLst>
</a:theme>
</file>

<file path=ppt/theme/theme3.xml><?xml version="1.0" encoding="utf-8"?>
<a:theme xmlns:a="http://schemas.openxmlformats.org/drawingml/2006/main" name="1_Blank">
  <a:themeElements>
    <a:clrScheme name="Custom 4">
      <a:dk1>
        <a:srgbClr val="412D5E"/>
      </a:dk1>
      <a:lt1>
        <a:srgbClr val="FFFFFF"/>
      </a:lt1>
      <a:dk2>
        <a:srgbClr val="46357C"/>
      </a:dk2>
      <a:lt2>
        <a:srgbClr val="F0EED7"/>
      </a:lt2>
      <a:accent1>
        <a:srgbClr val="47708F"/>
      </a:accent1>
      <a:accent2>
        <a:srgbClr val="77A4C6"/>
      </a:accent2>
      <a:accent3>
        <a:srgbClr val="FFFFFF"/>
      </a:accent3>
      <a:accent4>
        <a:srgbClr val="5C42A5"/>
      </a:accent4>
      <a:accent5>
        <a:srgbClr val="D91F50"/>
      </a:accent5>
      <a:accent6>
        <a:srgbClr val="DEE040"/>
      </a:accent6>
      <a:hlink>
        <a:srgbClr val="77A4C6"/>
      </a:hlink>
      <a:folHlink>
        <a:srgbClr val="47708F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 Paull standard template May 2025" id="{3C3A80E9-951C-4DD4-A0E3-C237216C2ED3}" vid="{4EBE5215-D74B-40AC-9AF4-D3357E562C6B}"/>
    </a:ext>
  </a:extLst>
</a:theme>
</file>

<file path=ppt/theme/theme4.xml><?xml version="1.0" encoding="utf-8"?>
<a:theme xmlns:a="http://schemas.openxmlformats.org/drawingml/2006/main" name="2_Blank">
  <a:themeElements>
    <a:clrScheme name="Burness Pual 2021">
      <a:dk1>
        <a:srgbClr val="412D5E"/>
      </a:dk1>
      <a:lt1>
        <a:srgbClr val="FFFFFF"/>
      </a:lt1>
      <a:dk2>
        <a:srgbClr val="46357C"/>
      </a:dk2>
      <a:lt2>
        <a:srgbClr val="2BDEA8"/>
      </a:lt2>
      <a:accent1>
        <a:srgbClr val="3CC1D7"/>
      </a:accent1>
      <a:accent2>
        <a:srgbClr val="5C42A5"/>
      </a:accent2>
      <a:accent3>
        <a:srgbClr val="D91F50"/>
      </a:accent3>
      <a:accent4>
        <a:srgbClr val="DEE040"/>
      </a:accent4>
      <a:accent5>
        <a:srgbClr val="A4A0BC"/>
      </a:accent5>
      <a:accent6>
        <a:srgbClr val="D8CFC6"/>
      </a:accent6>
      <a:hlink>
        <a:srgbClr val="3CC1D7"/>
      </a:hlink>
      <a:folHlink>
        <a:srgbClr val="DEE040"/>
      </a:folHlink>
    </a:clrScheme>
    <a:fontScheme name="Burness Pau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1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rness_Paull_template_2022_Feb_master" id="{75F53902-D938-40B1-B4C5-AD42EEF0B1FF}" vid="{A1B10F82-F378-4A9A-8FB2-AB0B88D2BE7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NONCLIENTDATA!125230751.1</documentid>
  <senderid>CSCOTT</senderid>
  <senderemail>CLAIRE.SCOTT@BURNESSPAULL.COM</senderemail>
  <lastmodified>2025-10-27T17:18:35.0000000+00:00</lastmodified>
  <database>NONCLIENTDATA</database>
</properties>
</file>

<file path=customXml/itemProps1.xml><?xml version="1.0" encoding="utf-8"?>
<ds:datastoreItem xmlns:ds="http://schemas.openxmlformats.org/officeDocument/2006/customXml" ds:itemID="{7FE6B906-DF54-42AD-A717-208CFBD8C437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940</TotalTime>
  <Words>894</Words>
  <Application>Microsoft Office PowerPoint</Application>
  <PresentationFormat>Custom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Times New Roman</vt:lpstr>
      <vt:lpstr>Blank</vt:lpstr>
      <vt:lpstr>3_Blank</vt:lpstr>
      <vt:lpstr>1_Blank</vt:lpstr>
      <vt:lpstr>2_Blank</vt:lpstr>
      <vt:lpstr>‘Toxic Workplaces’ – Handling a new era of disputes</vt:lpstr>
      <vt:lpstr>PowerPoint Presentation</vt:lpstr>
      <vt:lpstr>PowerPoint Presentation</vt:lpstr>
      <vt:lpstr>PowerPoint Presentation</vt:lpstr>
      <vt:lpstr>An Example - Clashing beliefs</vt:lpstr>
      <vt:lpstr>PowerPoint Presentation</vt:lpstr>
      <vt:lpstr>PowerPoint Presentation</vt:lpstr>
      <vt:lpstr>PowerPoint Presentation</vt:lpstr>
      <vt:lpstr>PowerPoint Presentation</vt:lpstr>
      <vt:lpstr>Investigating allegations of a toxic workplace</vt:lpstr>
      <vt:lpstr>PowerPoint Presentation</vt:lpstr>
      <vt:lpstr>Why Investigate?</vt:lpstr>
      <vt:lpstr>Choosing the Investigator </vt:lpstr>
      <vt:lpstr>The Role of the Investigator</vt:lpstr>
      <vt:lpstr>Interplay with Regulatory Obligations and Criminal Proceedings</vt:lpstr>
      <vt:lpstr>Historic Complaints </vt:lpstr>
      <vt:lpstr>Legal Advice Privilege</vt:lpstr>
      <vt:lpstr>PowerPoint Presentation</vt:lpstr>
      <vt:lpstr>PowerPoint Presentation</vt:lpstr>
      <vt:lpstr>Claire Scott</vt:lpstr>
      <vt:lpstr>PowerPoint Presentation</vt:lpstr>
    </vt:vector>
  </TitlesOfParts>
  <Company>Burness Paull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Burness Paull LLP</dc:creator>
  <cp:lastModifiedBy>Heather Morrell</cp:lastModifiedBy>
  <cp:revision>45</cp:revision>
  <cp:lastPrinted>2025-10-29T15:01:11Z</cp:lastPrinted>
  <dcterms:created xsi:type="dcterms:W3CDTF">2025-09-24T15:09:26Z</dcterms:created>
  <dcterms:modified xsi:type="dcterms:W3CDTF">2025-10-29T15:01:46Z</dcterms:modified>
</cp:coreProperties>
</file>